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83" r:id="rId5"/>
    <p:sldMasterId id="2147483754" r:id="rId6"/>
    <p:sldMasterId id="2147483767" r:id="rId7"/>
  </p:sldMasterIdLst>
  <p:notesMasterIdLst>
    <p:notesMasterId r:id="rId19"/>
  </p:notesMasterIdLst>
  <p:handoutMasterIdLst>
    <p:handoutMasterId r:id="rId20"/>
  </p:handoutMasterIdLst>
  <p:sldIdLst>
    <p:sldId id="256" r:id="rId8"/>
    <p:sldId id="838840420" r:id="rId9"/>
    <p:sldId id="838840438" r:id="rId10"/>
    <p:sldId id="838840442" r:id="rId11"/>
    <p:sldId id="838840439" r:id="rId12"/>
    <p:sldId id="838840139" r:id="rId13"/>
    <p:sldId id="838840319" r:id="rId14"/>
    <p:sldId id="838840437" r:id="rId15"/>
    <p:sldId id="838840440" r:id="rId16"/>
    <p:sldId id="348" r:id="rId17"/>
    <p:sldId id="83884044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4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1B77EC-3571-4373-AE28-904B98F4F6DB}" v="7" dt="2026-03-09T11:30:12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/>
    <p:restoredTop sz="24818" autoAdjust="0"/>
  </p:normalViewPr>
  <p:slideViewPr>
    <p:cSldViewPr snapToGrid="0">
      <p:cViewPr varScale="1">
        <p:scale>
          <a:sx n="19" d="100"/>
          <a:sy n="19" d="100"/>
        </p:scale>
        <p:origin x="3462" y="3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93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y Thackray" userId="b84e7d06-ec5c-4ccc-8bd8-5f6350141aa2" providerId="ADAL" clId="{B81E8238-496C-4704-9070-8F95277EE406}"/>
    <pc:docChg chg="undo custSel addSld delSld modSld sldOrd addMainMaster delMainMaster">
      <pc:chgData name="Nicky Thackray" userId="b84e7d06-ec5c-4ccc-8bd8-5f6350141aa2" providerId="ADAL" clId="{B81E8238-496C-4704-9070-8F95277EE406}" dt="2026-03-10T09:35:37.752" v="5179" actId="6549"/>
      <pc:docMkLst>
        <pc:docMk/>
      </pc:docMkLst>
      <pc:sldChg chg="modSp add del mod modNotesTx">
        <pc:chgData name="Nicky Thackray" userId="b84e7d06-ec5c-4ccc-8bd8-5f6350141aa2" providerId="ADAL" clId="{B81E8238-496C-4704-9070-8F95277EE406}" dt="2026-03-10T09:35:18.111" v="5175" actId="47"/>
        <pc:sldMkLst>
          <pc:docMk/>
          <pc:sldMk cId="0" sldId="256"/>
        </pc:sldMkLst>
        <pc:spChg chg="mod">
          <ac:chgData name="Nicky Thackray" userId="b84e7d06-ec5c-4ccc-8bd8-5f6350141aa2" providerId="ADAL" clId="{B81E8238-496C-4704-9070-8F95277EE406}" dt="2026-02-19T14:42:43.749" v="1125" actId="20577"/>
          <ac:spMkLst>
            <pc:docMk/>
            <pc:sldMk cId="0" sldId="256"/>
            <ac:spMk id="1003" creationId="{00000000-0000-0000-0000-000000000000}"/>
          </ac:spMkLst>
        </pc:spChg>
      </pc:sldChg>
      <pc:sldChg chg="addSp delSp modSp add del mod">
        <pc:chgData name="Nicky Thackray" userId="b84e7d06-ec5c-4ccc-8bd8-5f6350141aa2" providerId="ADAL" clId="{B81E8238-496C-4704-9070-8F95277EE406}" dt="2026-03-10T09:35:18.111" v="5175" actId="47"/>
        <pc:sldMkLst>
          <pc:docMk/>
          <pc:sldMk cId="2653330080" sldId="348"/>
        </pc:sldMkLst>
        <pc:picChg chg="add mod">
          <ac:chgData name="Nicky Thackray" userId="b84e7d06-ec5c-4ccc-8bd8-5f6350141aa2" providerId="ADAL" clId="{B81E8238-496C-4704-9070-8F95277EE406}" dt="2026-03-09T11:29:48.375" v="4447"/>
          <ac:picMkLst>
            <pc:docMk/>
            <pc:sldMk cId="2653330080" sldId="348"/>
            <ac:picMk id="2" creationId="{4A963FA7-6BF9-8830-3616-BA6BC1D1791A}"/>
          </ac:picMkLst>
        </pc:picChg>
        <pc:picChg chg="add mod">
          <ac:chgData name="Nicky Thackray" userId="b84e7d06-ec5c-4ccc-8bd8-5f6350141aa2" providerId="ADAL" clId="{B81E8238-496C-4704-9070-8F95277EE406}" dt="2026-03-09T11:29:48.375" v="4447"/>
          <ac:picMkLst>
            <pc:docMk/>
            <pc:sldMk cId="2653330080" sldId="348"/>
            <ac:picMk id="3" creationId="{4E8C9345-9BDC-C9BF-0829-7B0A40B23689}"/>
          </ac:picMkLst>
        </pc:picChg>
        <pc:picChg chg="add mod">
          <ac:chgData name="Nicky Thackray" userId="b84e7d06-ec5c-4ccc-8bd8-5f6350141aa2" providerId="ADAL" clId="{B81E8238-496C-4704-9070-8F95277EE406}" dt="2026-03-09T11:29:48.375" v="4447"/>
          <ac:picMkLst>
            <pc:docMk/>
            <pc:sldMk cId="2653330080" sldId="348"/>
            <ac:picMk id="4" creationId="{71DC58D2-C80B-291F-3F26-F2F16FD77269}"/>
          </ac:picMkLst>
        </pc:picChg>
        <pc:picChg chg="del">
          <ac:chgData name="Nicky Thackray" userId="b84e7d06-ec5c-4ccc-8bd8-5f6350141aa2" providerId="ADAL" clId="{B81E8238-496C-4704-9070-8F95277EE406}" dt="2026-03-09T11:29:47.974" v="4446" actId="478"/>
          <ac:picMkLst>
            <pc:docMk/>
            <pc:sldMk cId="2653330080" sldId="348"/>
            <ac:picMk id="1533" creationId="{0A69AC35-12F3-6731-E48F-75F1A9C81B4A}"/>
          </ac:picMkLst>
        </pc:picChg>
      </pc:sldChg>
      <pc:sldChg chg="addSp delSp modSp add del mod ord delAnim modNotesTx">
        <pc:chgData name="Nicky Thackray" userId="b84e7d06-ec5c-4ccc-8bd8-5f6350141aa2" providerId="ADAL" clId="{B81E8238-496C-4704-9070-8F95277EE406}" dt="2026-03-10T09:35:24.506" v="5176" actId="6549"/>
        <pc:sldMkLst>
          <pc:docMk/>
          <pc:sldMk cId="1470284614" sldId="838840139"/>
        </pc:sldMkLst>
        <pc:spChg chg="mod">
          <ac:chgData name="Nicky Thackray" userId="b84e7d06-ec5c-4ccc-8bd8-5f6350141aa2" providerId="ADAL" clId="{B81E8238-496C-4704-9070-8F95277EE406}" dt="2026-03-06T20:01:40.099" v="3929" actId="207"/>
          <ac:spMkLst>
            <pc:docMk/>
            <pc:sldMk cId="1470284614" sldId="838840139"/>
            <ac:spMk id="4" creationId="{220664B0-82AB-0699-B079-CC87AFF0F22D}"/>
          </ac:spMkLst>
        </pc:spChg>
      </pc:sldChg>
      <pc:sldChg chg="addSp delSp modSp add del mod modNotesTx">
        <pc:chgData name="Nicky Thackray" userId="b84e7d06-ec5c-4ccc-8bd8-5f6350141aa2" providerId="ADAL" clId="{B81E8238-496C-4704-9070-8F95277EE406}" dt="2026-03-10T09:35:28.520" v="5177" actId="6549"/>
        <pc:sldMkLst>
          <pc:docMk/>
          <pc:sldMk cId="1079072774" sldId="838840319"/>
        </pc:sldMkLst>
        <pc:spChg chg="mod">
          <ac:chgData name="Nicky Thackray" userId="b84e7d06-ec5c-4ccc-8bd8-5f6350141aa2" providerId="ADAL" clId="{B81E8238-496C-4704-9070-8F95277EE406}" dt="2026-02-19T14:48:52.848" v="1254" actId="1076"/>
          <ac:spMkLst>
            <pc:docMk/>
            <pc:sldMk cId="1079072774" sldId="838840319"/>
            <ac:spMk id="2" creationId="{FA5723D4-6A8F-EDC7-0A2B-024CA89CC077}"/>
          </ac:spMkLst>
        </pc:spChg>
        <pc:spChg chg="mod">
          <ac:chgData name="Nicky Thackray" userId="b84e7d06-ec5c-4ccc-8bd8-5f6350141aa2" providerId="ADAL" clId="{B81E8238-496C-4704-9070-8F95277EE406}" dt="2026-02-19T14:49:05.065" v="1256" actId="1076"/>
          <ac:spMkLst>
            <pc:docMk/>
            <pc:sldMk cId="1079072774" sldId="838840319"/>
            <ac:spMk id="3" creationId="{D9978A27-36F6-2D92-8F8A-04CEB0BA9E56}"/>
          </ac:spMkLst>
        </pc:spChg>
        <pc:spChg chg="mod">
          <ac:chgData name="Nicky Thackray" userId="b84e7d06-ec5c-4ccc-8bd8-5f6350141aa2" providerId="ADAL" clId="{B81E8238-496C-4704-9070-8F95277EE406}" dt="2026-02-19T14:48:37.551" v="1251" actId="1076"/>
          <ac:spMkLst>
            <pc:docMk/>
            <pc:sldMk cId="1079072774" sldId="838840319"/>
            <ac:spMk id="5" creationId="{A5EF5E30-FF0E-523A-F6EA-6058942E2D2E}"/>
          </ac:spMkLst>
        </pc:spChg>
        <pc:spChg chg="mod">
          <ac:chgData name="Nicky Thackray" userId="b84e7d06-ec5c-4ccc-8bd8-5f6350141aa2" providerId="ADAL" clId="{B81E8238-496C-4704-9070-8F95277EE406}" dt="2026-02-19T14:49:17.661" v="1257" actId="1076"/>
          <ac:spMkLst>
            <pc:docMk/>
            <pc:sldMk cId="1079072774" sldId="838840319"/>
            <ac:spMk id="7" creationId="{73279FE7-AE2A-5DCD-CC58-C5D9C3306813}"/>
          </ac:spMkLst>
        </pc:spChg>
        <pc:spChg chg="add mod">
          <ac:chgData name="Nicky Thackray" userId="b84e7d06-ec5c-4ccc-8bd8-5f6350141aa2" providerId="ADAL" clId="{B81E8238-496C-4704-9070-8F95277EE406}" dt="2026-02-19T13:52:01.529" v="555" actId="1076"/>
          <ac:spMkLst>
            <pc:docMk/>
            <pc:sldMk cId="1079072774" sldId="838840319"/>
            <ac:spMk id="8" creationId="{1827ABF4-7335-CC48-3BCE-69EA18BF4E76}"/>
          </ac:spMkLst>
        </pc:spChg>
        <pc:picChg chg="mod">
          <ac:chgData name="Nicky Thackray" userId="b84e7d06-ec5c-4ccc-8bd8-5f6350141aa2" providerId="ADAL" clId="{B81E8238-496C-4704-9070-8F95277EE406}" dt="2026-02-19T13:51:26.253" v="485" actId="1076"/>
          <ac:picMkLst>
            <pc:docMk/>
            <pc:sldMk cId="1079072774" sldId="838840319"/>
            <ac:picMk id="6" creationId="{261CC98C-4DB9-E6FE-58BB-E33120C9268A}"/>
          </ac:picMkLst>
        </pc:picChg>
        <pc:picChg chg="add mod">
          <ac:chgData name="Nicky Thackray" userId="b84e7d06-ec5c-4ccc-8bd8-5f6350141aa2" providerId="ADAL" clId="{B81E8238-496C-4704-9070-8F95277EE406}" dt="2026-03-09T11:29:52.849" v="4449"/>
          <ac:picMkLst>
            <pc:docMk/>
            <pc:sldMk cId="1079072774" sldId="838840319"/>
            <ac:picMk id="9" creationId="{980E752C-088F-0F37-33B4-7F9E3DE2C68A}"/>
          </ac:picMkLst>
        </pc:picChg>
        <pc:picChg chg="add mod">
          <ac:chgData name="Nicky Thackray" userId="b84e7d06-ec5c-4ccc-8bd8-5f6350141aa2" providerId="ADAL" clId="{B81E8238-496C-4704-9070-8F95277EE406}" dt="2026-03-09T11:29:52.849" v="4449"/>
          <ac:picMkLst>
            <pc:docMk/>
            <pc:sldMk cId="1079072774" sldId="838840319"/>
            <ac:picMk id="10" creationId="{F3FA3066-5DED-AB62-2695-4BF9E50A48B7}"/>
          </ac:picMkLst>
        </pc:picChg>
        <pc:picChg chg="add mod">
          <ac:chgData name="Nicky Thackray" userId="b84e7d06-ec5c-4ccc-8bd8-5f6350141aa2" providerId="ADAL" clId="{B81E8238-496C-4704-9070-8F95277EE406}" dt="2026-03-09T11:29:52.849" v="4449"/>
          <ac:picMkLst>
            <pc:docMk/>
            <pc:sldMk cId="1079072774" sldId="838840319"/>
            <ac:picMk id="11" creationId="{7559F2AE-16BC-4CB6-B75B-581ABA2FE3B7}"/>
          </ac:picMkLst>
        </pc:picChg>
        <pc:picChg chg="del">
          <ac:chgData name="Nicky Thackray" userId="b84e7d06-ec5c-4ccc-8bd8-5f6350141aa2" providerId="ADAL" clId="{B81E8238-496C-4704-9070-8F95277EE406}" dt="2026-03-09T11:29:52.303" v="4448" actId="478"/>
          <ac:picMkLst>
            <pc:docMk/>
            <pc:sldMk cId="1079072774" sldId="838840319"/>
            <ac:picMk id="37" creationId="{2B0299FB-DB9E-FB92-B895-1F05FC445B23}"/>
          </ac:picMkLst>
        </pc:picChg>
      </pc:sldChg>
      <pc:sldChg chg="addSp delSp modSp add del mod delAnim modNotesTx">
        <pc:chgData name="Nicky Thackray" userId="b84e7d06-ec5c-4ccc-8bd8-5f6350141aa2" providerId="ADAL" clId="{B81E8238-496C-4704-9070-8F95277EE406}" dt="2026-03-10T09:35:18.111" v="5175" actId="47"/>
        <pc:sldMkLst>
          <pc:docMk/>
          <pc:sldMk cId="1787536763" sldId="838840420"/>
        </pc:sldMkLst>
        <pc:spChg chg="mod">
          <ac:chgData name="Nicky Thackray" userId="b84e7d06-ec5c-4ccc-8bd8-5f6350141aa2" providerId="ADAL" clId="{B81E8238-496C-4704-9070-8F95277EE406}" dt="2026-03-06T19:23:38.667" v="2514" actId="1076"/>
          <ac:spMkLst>
            <pc:docMk/>
            <pc:sldMk cId="1787536763" sldId="838840420"/>
            <ac:spMk id="2" creationId="{B58247D2-F098-E903-8FE9-4621A93A91B0}"/>
          </ac:spMkLst>
        </pc:spChg>
        <pc:spChg chg="mod">
          <ac:chgData name="Nicky Thackray" userId="b84e7d06-ec5c-4ccc-8bd8-5f6350141aa2" providerId="ADAL" clId="{B81E8238-496C-4704-9070-8F95277EE406}" dt="2026-03-06T19:23:45.124" v="2515" actId="1076"/>
          <ac:spMkLst>
            <pc:docMk/>
            <pc:sldMk cId="1787536763" sldId="838840420"/>
            <ac:spMk id="3" creationId="{E3F6AE8E-72B1-ED3F-E594-4BC288C59C94}"/>
          </ac:spMkLst>
        </pc:spChg>
        <pc:picChg chg="add mod">
          <ac:chgData name="Nicky Thackray" userId="b84e7d06-ec5c-4ccc-8bd8-5f6350141aa2" providerId="ADAL" clId="{B81E8238-496C-4704-9070-8F95277EE406}" dt="2026-03-09T11:30:12.193" v="4457"/>
          <ac:picMkLst>
            <pc:docMk/>
            <pc:sldMk cId="1787536763" sldId="838840420"/>
            <ac:picMk id="4" creationId="{ADB1FB61-1B27-12A0-5083-92C6392E883E}"/>
          </ac:picMkLst>
        </pc:picChg>
        <pc:picChg chg="add mod">
          <ac:chgData name="Nicky Thackray" userId="b84e7d06-ec5c-4ccc-8bd8-5f6350141aa2" providerId="ADAL" clId="{B81E8238-496C-4704-9070-8F95277EE406}" dt="2026-03-09T11:30:12.193" v="4457"/>
          <ac:picMkLst>
            <pc:docMk/>
            <pc:sldMk cId="1787536763" sldId="838840420"/>
            <ac:picMk id="5" creationId="{DF51DBAD-2CD9-2EB4-1E1F-AEFAAFB3F44D}"/>
          </ac:picMkLst>
        </pc:picChg>
        <pc:picChg chg="add mod">
          <ac:chgData name="Nicky Thackray" userId="b84e7d06-ec5c-4ccc-8bd8-5f6350141aa2" providerId="ADAL" clId="{B81E8238-496C-4704-9070-8F95277EE406}" dt="2026-03-09T11:30:12.193" v="4457"/>
          <ac:picMkLst>
            <pc:docMk/>
            <pc:sldMk cId="1787536763" sldId="838840420"/>
            <ac:picMk id="6" creationId="{2DAE4A08-B4AC-B778-C3B5-6A161A675DB0}"/>
          </ac:picMkLst>
        </pc:picChg>
        <pc:picChg chg="del">
          <ac:chgData name="Nicky Thackray" userId="b84e7d06-ec5c-4ccc-8bd8-5f6350141aa2" providerId="ADAL" clId="{B81E8238-496C-4704-9070-8F95277EE406}" dt="2026-03-09T11:30:11.946" v="4456" actId="478"/>
          <ac:picMkLst>
            <pc:docMk/>
            <pc:sldMk cId="1787536763" sldId="838840420"/>
            <ac:picMk id="1327" creationId="{6E5AF04C-B15C-3329-1E54-C4B2F2724E33}"/>
          </ac:picMkLst>
        </pc:picChg>
      </pc:sldChg>
      <pc:sldChg chg="add del ord modNotesTx">
        <pc:chgData name="Nicky Thackray" userId="b84e7d06-ec5c-4ccc-8bd8-5f6350141aa2" providerId="ADAL" clId="{B81E8238-496C-4704-9070-8F95277EE406}" dt="2026-03-10T09:35:18.111" v="5175" actId="47"/>
        <pc:sldMkLst>
          <pc:docMk/>
          <pc:sldMk cId="2664902417" sldId="838840437"/>
        </pc:sldMkLst>
      </pc:sldChg>
      <pc:sldChg chg="addSp delSp modSp add del mod modNotesTx">
        <pc:chgData name="Nicky Thackray" userId="b84e7d06-ec5c-4ccc-8bd8-5f6350141aa2" providerId="ADAL" clId="{B81E8238-496C-4704-9070-8F95277EE406}" dt="2026-03-10T09:35:18.111" v="5175" actId="47"/>
        <pc:sldMkLst>
          <pc:docMk/>
          <pc:sldMk cId="1143945419" sldId="838840438"/>
        </pc:sldMkLst>
        <pc:picChg chg="add mod">
          <ac:chgData name="Nicky Thackray" userId="b84e7d06-ec5c-4ccc-8bd8-5f6350141aa2" providerId="ADAL" clId="{B81E8238-496C-4704-9070-8F95277EE406}" dt="2026-03-09T11:30:08.064" v="4455"/>
          <ac:picMkLst>
            <pc:docMk/>
            <pc:sldMk cId="1143945419" sldId="838840438"/>
            <ac:picMk id="2" creationId="{01020D84-FE57-2360-C567-9539D9CAB4DD}"/>
          </ac:picMkLst>
        </pc:picChg>
        <pc:picChg chg="add mod">
          <ac:chgData name="Nicky Thackray" userId="b84e7d06-ec5c-4ccc-8bd8-5f6350141aa2" providerId="ADAL" clId="{B81E8238-496C-4704-9070-8F95277EE406}" dt="2026-03-09T11:30:08.064" v="4455"/>
          <ac:picMkLst>
            <pc:docMk/>
            <pc:sldMk cId="1143945419" sldId="838840438"/>
            <ac:picMk id="3" creationId="{25E981BC-B062-F2D8-FFF2-9882F0E23B17}"/>
          </ac:picMkLst>
        </pc:picChg>
        <pc:picChg chg="add mod">
          <ac:chgData name="Nicky Thackray" userId="b84e7d06-ec5c-4ccc-8bd8-5f6350141aa2" providerId="ADAL" clId="{B81E8238-496C-4704-9070-8F95277EE406}" dt="2026-03-09T11:30:08.064" v="4455"/>
          <ac:picMkLst>
            <pc:docMk/>
            <pc:sldMk cId="1143945419" sldId="838840438"/>
            <ac:picMk id="4" creationId="{BCC38414-D670-022D-9A4D-F05C361C8BA2}"/>
          </ac:picMkLst>
        </pc:picChg>
        <pc:picChg chg="del">
          <ac:chgData name="Nicky Thackray" userId="b84e7d06-ec5c-4ccc-8bd8-5f6350141aa2" providerId="ADAL" clId="{B81E8238-496C-4704-9070-8F95277EE406}" dt="2026-03-09T11:30:07.890" v="4454" actId="478"/>
          <ac:picMkLst>
            <pc:docMk/>
            <pc:sldMk cId="1143945419" sldId="838840438"/>
            <ac:picMk id="1327" creationId="{DA7018E6-1FE6-8F6C-68B0-40EE97919842}"/>
          </ac:picMkLst>
        </pc:picChg>
      </pc:sldChg>
      <pc:sldChg chg="addSp delSp modSp add del mod ord modNotesTx">
        <pc:chgData name="Nicky Thackray" userId="b84e7d06-ec5c-4ccc-8bd8-5f6350141aa2" providerId="ADAL" clId="{B81E8238-496C-4704-9070-8F95277EE406}" dt="2026-03-10T09:35:18.111" v="5175" actId="47"/>
        <pc:sldMkLst>
          <pc:docMk/>
          <pc:sldMk cId="1406219754" sldId="838840439"/>
        </pc:sldMkLst>
        <pc:spChg chg="add mod">
          <ac:chgData name="Nicky Thackray" userId="b84e7d06-ec5c-4ccc-8bd8-5f6350141aa2" providerId="ADAL" clId="{B81E8238-496C-4704-9070-8F95277EE406}" dt="2026-02-19T14:00:01.565" v="805" actId="113"/>
          <ac:spMkLst>
            <pc:docMk/>
            <pc:sldMk cId="1406219754" sldId="838840439"/>
            <ac:spMk id="2" creationId="{BC729D7D-5A23-9379-1A3A-95B601799CB4}"/>
          </ac:spMkLst>
        </pc:spChg>
        <pc:spChg chg="mod">
          <ac:chgData name="Nicky Thackray" userId="b84e7d06-ec5c-4ccc-8bd8-5f6350141aa2" providerId="ADAL" clId="{B81E8238-496C-4704-9070-8F95277EE406}" dt="2026-02-19T14:47:51.799" v="1247" actId="1076"/>
          <ac:spMkLst>
            <pc:docMk/>
            <pc:sldMk cId="1406219754" sldId="838840439"/>
            <ac:spMk id="7" creationId="{C463E48E-DCD3-01AD-D4F7-D8D09B57F6D3}"/>
          </ac:spMkLst>
        </pc:spChg>
        <pc:picChg chg="add mod">
          <ac:chgData name="Nicky Thackray" userId="b84e7d06-ec5c-4ccc-8bd8-5f6350141aa2" providerId="ADAL" clId="{B81E8238-496C-4704-9070-8F95277EE406}" dt="2026-03-09T11:29:58.336" v="4451"/>
          <ac:picMkLst>
            <pc:docMk/>
            <pc:sldMk cId="1406219754" sldId="838840439"/>
            <ac:picMk id="3" creationId="{FDA5552F-5CB3-D62F-9C03-D03E50171C10}"/>
          </ac:picMkLst>
        </pc:picChg>
        <pc:picChg chg="add mod">
          <ac:chgData name="Nicky Thackray" userId="b84e7d06-ec5c-4ccc-8bd8-5f6350141aa2" providerId="ADAL" clId="{B81E8238-496C-4704-9070-8F95277EE406}" dt="2026-03-09T11:29:58.336" v="4451"/>
          <ac:picMkLst>
            <pc:docMk/>
            <pc:sldMk cId="1406219754" sldId="838840439"/>
            <ac:picMk id="4" creationId="{E682615F-8EA7-5678-2AF9-48329EFE910C}"/>
          </ac:picMkLst>
        </pc:picChg>
        <pc:picChg chg="add mod">
          <ac:chgData name="Nicky Thackray" userId="b84e7d06-ec5c-4ccc-8bd8-5f6350141aa2" providerId="ADAL" clId="{B81E8238-496C-4704-9070-8F95277EE406}" dt="2026-03-09T11:29:58.336" v="4451"/>
          <ac:picMkLst>
            <pc:docMk/>
            <pc:sldMk cId="1406219754" sldId="838840439"/>
            <ac:picMk id="5" creationId="{FB8CF0BD-E524-996E-5AAB-4CF64A0DCC4E}"/>
          </ac:picMkLst>
        </pc:picChg>
        <pc:picChg chg="del">
          <ac:chgData name="Nicky Thackray" userId="b84e7d06-ec5c-4ccc-8bd8-5f6350141aa2" providerId="ADAL" clId="{B81E8238-496C-4704-9070-8F95277EE406}" dt="2026-03-09T11:29:58.106" v="4450" actId="478"/>
          <ac:picMkLst>
            <pc:docMk/>
            <pc:sldMk cId="1406219754" sldId="838840439"/>
            <ac:picMk id="1327" creationId="{A6E35810-3022-981F-6FB7-CB957C006433}"/>
          </ac:picMkLst>
        </pc:picChg>
      </pc:sldChg>
      <pc:sldChg chg="modSp add del mod ord modNotesTx">
        <pc:chgData name="Nicky Thackray" userId="b84e7d06-ec5c-4ccc-8bd8-5f6350141aa2" providerId="ADAL" clId="{B81E8238-496C-4704-9070-8F95277EE406}" dt="2026-03-10T09:35:32.853" v="5178" actId="6549"/>
        <pc:sldMkLst>
          <pc:docMk/>
          <pc:sldMk cId="3393786631" sldId="838840440"/>
        </pc:sldMkLst>
        <pc:spChg chg="mod">
          <ac:chgData name="Nicky Thackray" userId="b84e7d06-ec5c-4ccc-8bd8-5f6350141aa2" providerId="ADAL" clId="{B81E8238-496C-4704-9070-8F95277EE406}" dt="2026-02-19T14:50:16.583" v="1294" actId="1076"/>
          <ac:spMkLst>
            <pc:docMk/>
            <pc:sldMk cId="3393786631" sldId="838840440"/>
            <ac:spMk id="2" creationId="{5D2380FF-98D6-04B8-FC40-5A7F76036822}"/>
          </ac:spMkLst>
        </pc:spChg>
      </pc:sldChg>
      <pc:sldChg chg="modSp add del ord modNotesTx">
        <pc:chgData name="Nicky Thackray" userId="b84e7d06-ec5c-4ccc-8bd8-5f6350141aa2" providerId="ADAL" clId="{B81E8238-496C-4704-9070-8F95277EE406}" dt="2026-03-10T09:35:37.752" v="5179" actId="6549"/>
        <pc:sldMkLst>
          <pc:docMk/>
          <pc:sldMk cId="1285116163" sldId="838840441"/>
        </pc:sldMkLst>
        <pc:spChg chg="mod">
          <ac:chgData name="Nicky Thackray" userId="b84e7d06-ec5c-4ccc-8bd8-5f6350141aa2" providerId="ADAL" clId="{B81E8238-496C-4704-9070-8F95277EE406}" dt="2026-03-02T09:22:42.645" v="1720" actId="20577"/>
          <ac:spMkLst>
            <pc:docMk/>
            <pc:sldMk cId="1285116163" sldId="838840441"/>
            <ac:spMk id="2" creationId="{04C3BA02-EBAE-1C6A-2C1F-4FB9F78A8EA8}"/>
          </ac:spMkLst>
        </pc:spChg>
      </pc:sldChg>
      <pc:sldChg chg="addSp delSp modSp add del mod delAnim modNotesTx">
        <pc:chgData name="Nicky Thackray" userId="b84e7d06-ec5c-4ccc-8bd8-5f6350141aa2" providerId="ADAL" clId="{B81E8238-496C-4704-9070-8F95277EE406}" dt="2026-03-10T09:35:18.111" v="5175" actId="47"/>
        <pc:sldMkLst>
          <pc:docMk/>
          <pc:sldMk cId="257301169" sldId="838840442"/>
        </pc:sldMkLst>
        <pc:spChg chg="add mod">
          <ac:chgData name="Nicky Thackray" userId="b84e7d06-ec5c-4ccc-8bd8-5f6350141aa2" providerId="ADAL" clId="{B81E8238-496C-4704-9070-8F95277EE406}" dt="2026-03-06T19:32:19.413" v="2579" actId="207"/>
          <ac:spMkLst>
            <pc:docMk/>
            <pc:sldMk cId="257301169" sldId="838840442"/>
            <ac:spMk id="4" creationId="{FE88ADCF-D7D9-71B4-C2DE-EDCAB135A044}"/>
          </ac:spMkLst>
        </pc:spChg>
        <pc:spChg chg="add mod">
          <ac:chgData name="Nicky Thackray" userId="b84e7d06-ec5c-4ccc-8bd8-5f6350141aa2" providerId="ADAL" clId="{B81E8238-496C-4704-9070-8F95277EE406}" dt="2026-03-06T19:55:59.815" v="3927" actId="207"/>
          <ac:spMkLst>
            <pc:docMk/>
            <pc:sldMk cId="257301169" sldId="838840442"/>
            <ac:spMk id="5" creationId="{7ADA90D1-778F-EBC3-55F2-84F86EE47861}"/>
          </ac:spMkLst>
        </pc:spChg>
        <pc:spChg chg="add mod">
          <ac:chgData name="Nicky Thackray" userId="b84e7d06-ec5c-4ccc-8bd8-5f6350141aa2" providerId="ADAL" clId="{B81E8238-496C-4704-9070-8F95277EE406}" dt="2026-03-06T19:55:59.815" v="3927" actId="207"/>
          <ac:spMkLst>
            <pc:docMk/>
            <pc:sldMk cId="257301169" sldId="838840442"/>
            <ac:spMk id="6" creationId="{31875976-73F4-5F7E-9690-5267C30ECEE7}"/>
          </ac:spMkLst>
        </pc:spChg>
        <pc:spChg chg="add mod">
          <ac:chgData name="Nicky Thackray" userId="b84e7d06-ec5c-4ccc-8bd8-5f6350141aa2" providerId="ADAL" clId="{B81E8238-496C-4704-9070-8F95277EE406}" dt="2026-03-06T19:36:01.778" v="2754" actId="207"/>
          <ac:spMkLst>
            <pc:docMk/>
            <pc:sldMk cId="257301169" sldId="838840442"/>
            <ac:spMk id="8" creationId="{4A94369A-5C54-5D15-3C9D-898D588B6321}"/>
          </ac:spMkLst>
        </pc:spChg>
        <pc:spChg chg="add mod">
          <ac:chgData name="Nicky Thackray" userId="b84e7d06-ec5c-4ccc-8bd8-5f6350141aa2" providerId="ADAL" clId="{B81E8238-496C-4704-9070-8F95277EE406}" dt="2026-03-06T19:43:24.314" v="3331" actId="1035"/>
          <ac:spMkLst>
            <pc:docMk/>
            <pc:sldMk cId="257301169" sldId="838840442"/>
            <ac:spMk id="10" creationId="{7105A2B9-50DC-9B57-D4A4-297CA7759567}"/>
          </ac:spMkLst>
        </pc:spChg>
        <pc:spChg chg="add mod">
          <ac:chgData name="Nicky Thackray" userId="b84e7d06-ec5c-4ccc-8bd8-5f6350141aa2" providerId="ADAL" clId="{B81E8238-496C-4704-9070-8F95277EE406}" dt="2026-03-06T19:55:59.815" v="3927" actId="207"/>
          <ac:spMkLst>
            <pc:docMk/>
            <pc:sldMk cId="257301169" sldId="838840442"/>
            <ac:spMk id="11" creationId="{6E7C635A-C089-6C4E-2359-FFEFA14478A6}"/>
          </ac:spMkLst>
        </pc:spChg>
        <pc:spChg chg="add mod">
          <ac:chgData name="Nicky Thackray" userId="b84e7d06-ec5c-4ccc-8bd8-5f6350141aa2" providerId="ADAL" clId="{B81E8238-496C-4704-9070-8F95277EE406}" dt="2026-03-06T19:55:59.815" v="3927" actId="207"/>
          <ac:spMkLst>
            <pc:docMk/>
            <pc:sldMk cId="257301169" sldId="838840442"/>
            <ac:spMk id="12" creationId="{7D950854-03C2-0DFB-A242-1733BDDD4F9C}"/>
          </ac:spMkLst>
        </pc:spChg>
        <pc:spChg chg="add mod">
          <ac:chgData name="Nicky Thackray" userId="b84e7d06-ec5c-4ccc-8bd8-5f6350141aa2" providerId="ADAL" clId="{B81E8238-496C-4704-9070-8F95277EE406}" dt="2026-03-06T19:55:59.815" v="3927" actId="207"/>
          <ac:spMkLst>
            <pc:docMk/>
            <pc:sldMk cId="257301169" sldId="838840442"/>
            <ac:spMk id="13" creationId="{DDDCB3D1-F143-E18F-B722-42196ED70FF7}"/>
          </ac:spMkLst>
        </pc:spChg>
        <pc:spChg chg="add mod">
          <ac:chgData name="Nicky Thackray" userId="b84e7d06-ec5c-4ccc-8bd8-5f6350141aa2" providerId="ADAL" clId="{B81E8238-496C-4704-9070-8F95277EE406}" dt="2026-03-06T19:55:59.815" v="3927" actId="207"/>
          <ac:spMkLst>
            <pc:docMk/>
            <pc:sldMk cId="257301169" sldId="838840442"/>
            <ac:spMk id="14" creationId="{F193F6F4-E525-4A85-62B8-405D79F815EA}"/>
          </ac:spMkLst>
        </pc:spChg>
        <pc:spChg chg="add mod">
          <ac:chgData name="Nicky Thackray" userId="b84e7d06-ec5c-4ccc-8bd8-5f6350141aa2" providerId="ADAL" clId="{B81E8238-496C-4704-9070-8F95277EE406}" dt="2026-03-06T19:43:33.619" v="3361" actId="1037"/>
          <ac:spMkLst>
            <pc:docMk/>
            <pc:sldMk cId="257301169" sldId="838840442"/>
            <ac:spMk id="15" creationId="{1EBE8EE7-D322-25B4-441D-823A156A1AB4}"/>
          </ac:spMkLst>
        </pc:spChg>
        <pc:spChg chg="add mod">
          <ac:chgData name="Nicky Thackray" userId="b84e7d06-ec5c-4ccc-8bd8-5f6350141aa2" providerId="ADAL" clId="{B81E8238-496C-4704-9070-8F95277EE406}" dt="2026-03-06T19:43:50.171" v="3437" actId="1035"/>
          <ac:spMkLst>
            <pc:docMk/>
            <pc:sldMk cId="257301169" sldId="838840442"/>
            <ac:spMk id="16" creationId="{8F89603C-1E56-8D84-F9ED-1A74F5163ED9}"/>
          </ac:spMkLst>
        </pc:spChg>
        <pc:spChg chg="add mod">
          <ac:chgData name="Nicky Thackray" userId="b84e7d06-ec5c-4ccc-8bd8-5f6350141aa2" providerId="ADAL" clId="{B81E8238-496C-4704-9070-8F95277EE406}" dt="2026-03-06T19:44:41.588" v="3592" actId="1036"/>
          <ac:spMkLst>
            <pc:docMk/>
            <pc:sldMk cId="257301169" sldId="838840442"/>
            <ac:spMk id="17" creationId="{3D8C30E2-2BC7-E54D-491C-F7366227B0DB}"/>
          </ac:spMkLst>
        </pc:spChg>
        <pc:spChg chg="add mod">
          <ac:chgData name="Nicky Thackray" userId="b84e7d06-ec5c-4ccc-8bd8-5f6350141aa2" providerId="ADAL" clId="{B81E8238-496C-4704-9070-8F95277EE406}" dt="2026-03-06T19:47:50.530" v="3899" actId="1037"/>
          <ac:spMkLst>
            <pc:docMk/>
            <pc:sldMk cId="257301169" sldId="838840442"/>
            <ac:spMk id="18" creationId="{4CA691D5-5A5A-B0A7-7E86-32C110C7D1C3}"/>
          </ac:spMkLst>
        </pc:spChg>
        <pc:spChg chg="add mod">
          <ac:chgData name="Nicky Thackray" userId="b84e7d06-ec5c-4ccc-8bd8-5f6350141aa2" providerId="ADAL" clId="{B81E8238-496C-4704-9070-8F95277EE406}" dt="2026-03-06T19:45:39.471" v="3766" actId="6549"/>
          <ac:spMkLst>
            <pc:docMk/>
            <pc:sldMk cId="257301169" sldId="838840442"/>
            <ac:spMk id="19" creationId="{212111D3-74BB-AA12-DA28-ED9F887F3823}"/>
          </ac:spMkLst>
        </pc:spChg>
        <pc:spChg chg="add mod">
          <ac:chgData name="Nicky Thackray" userId="b84e7d06-ec5c-4ccc-8bd8-5f6350141aa2" providerId="ADAL" clId="{B81E8238-496C-4704-9070-8F95277EE406}" dt="2026-03-06T19:45:53.106" v="3782" actId="20577"/>
          <ac:spMkLst>
            <pc:docMk/>
            <pc:sldMk cId="257301169" sldId="838840442"/>
            <ac:spMk id="20" creationId="{89A53B16-DF85-BFB5-231E-2C2884A8D113}"/>
          </ac:spMkLst>
        </pc:spChg>
        <pc:spChg chg="add mod">
          <ac:chgData name="Nicky Thackray" userId="b84e7d06-ec5c-4ccc-8bd8-5f6350141aa2" providerId="ADAL" clId="{B81E8238-496C-4704-9070-8F95277EE406}" dt="2026-03-06T19:46:15.311" v="3816" actId="20577"/>
          <ac:spMkLst>
            <pc:docMk/>
            <pc:sldMk cId="257301169" sldId="838840442"/>
            <ac:spMk id="21" creationId="{5D7395F8-8BDA-745C-087A-C9408FF85DB5}"/>
          </ac:spMkLst>
        </pc:spChg>
        <pc:spChg chg="add mod">
          <ac:chgData name="Nicky Thackray" userId="b84e7d06-ec5c-4ccc-8bd8-5f6350141aa2" providerId="ADAL" clId="{B81E8238-496C-4704-9070-8F95277EE406}" dt="2026-03-06T19:46:43.169" v="3861" actId="20577"/>
          <ac:spMkLst>
            <pc:docMk/>
            <pc:sldMk cId="257301169" sldId="838840442"/>
            <ac:spMk id="22" creationId="{B0716505-E718-ED0C-3BEA-6BF1BE05A51C}"/>
          </ac:spMkLst>
        </pc:spChg>
        <pc:spChg chg="add mod">
          <ac:chgData name="Nicky Thackray" userId="b84e7d06-ec5c-4ccc-8bd8-5f6350141aa2" providerId="ADAL" clId="{B81E8238-496C-4704-9070-8F95277EE406}" dt="2026-03-06T19:47:07.782" v="3895" actId="14100"/>
          <ac:spMkLst>
            <pc:docMk/>
            <pc:sldMk cId="257301169" sldId="838840442"/>
            <ac:spMk id="23" creationId="{7F881E4C-15CA-9FE5-7966-0238F347946D}"/>
          </ac:spMkLst>
        </pc:spChg>
        <pc:picChg chg="add mod">
          <ac:chgData name="Nicky Thackray" userId="b84e7d06-ec5c-4ccc-8bd8-5f6350141aa2" providerId="ADAL" clId="{B81E8238-496C-4704-9070-8F95277EE406}" dt="2026-03-09T11:30:02.583" v="4453"/>
          <ac:picMkLst>
            <pc:docMk/>
            <pc:sldMk cId="257301169" sldId="838840442"/>
            <ac:picMk id="2" creationId="{7B8DA4DF-7A37-E16E-B3C5-C703D9F9EC0D}"/>
          </ac:picMkLst>
        </pc:picChg>
        <pc:picChg chg="add mod">
          <ac:chgData name="Nicky Thackray" userId="b84e7d06-ec5c-4ccc-8bd8-5f6350141aa2" providerId="ADAL" clId="{B81E8238-496C-4704-9070-8F95277EE406}" dt="2026-03-09T11:30:02.583" v="4453"/>
          <ac:picMkLst>
            <pc:docMk/>
            <pc:sldMk cId="257301169" sldId="838840442"/>
            <ac:picMk id="3" creationId="{627E2D4E-DD09-4F58-6477-A3B84578C9FC}"/>
          </ac:picMkLst>
        </pc:picChg>
        <pc:picChg chg="add mod">
          <ac:chgData name="Nicky Thackray" userId="b84e7d06-ec5c-4ccc-8bd8-5f6350141aa2" providerId="ADAL" clId="{B81E8238-496C-4704-9070-8F95277EE406}" dt="2026-03-09T11:30:02.583" v="4453"/>
          <ac:picMkLst>
            <pc:docMk/>
            <pc:sldMk cId="257301169" sldId="838840442"/>
            <ac:picMk id="7" creationId="{6FD123C0-C37D-A623-A857-BE2D47171825}"/>
          </ac:picMkLst>
        </pc:picChg>
        <pc:picChg chg="del">
          <ac:chgData name="Nicky Thackray" userId="b84e7d06-ec5c-4ccc-8bd8-5f6350141aa2" providerId="ADAL" clId="{B81E8238-496C-4704-9070-8F95277EE406}" dt="2026-03-09T11:30:02.394" v="4452" actId="478"/>
          <ac:picMkLst>
            <pc:docMk/>
            <pc:sldMk cId="257301169" sldId="838840442"/>
            <ac:picMk id="1327" creationId="{4F3BDE46-0461-C3AB-0221-A6C35D0AFD2E}"/>
          </ac:picMkLst>
        </pc:picChg>
      </pc:sldChg>
      <pc:sldMasterChg chg="addSldLayout delSldLayout">
        <pc:chgData name="Nicky Thackray" userId="b84e7d06-ec5c-4ccc-8bd8-5f6350141aa2" providerId="ADAL" clId="{B81E8238-496C-4704-9070-8F95277EE406}" dt="2026-03-10T09:35:18.111" v="5175" actId="47"/>
        <pc:sldMasterMkLst>
          <pc:docMk/>
          <pc:sldMasterMk cId="1816180493" sldId="2147483676"/>
        </pc:sldMasterMkLst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1816180493" sldId="2147483676"/>
            <pc:sldLayoutMk cId="380926358" sldId="2147483766"/>
          </pc:sldLayoutMkLst>
        </pc:sldLayoutChg>
      </pc:sldMasterChg>
      <pc:sldMasterChg chg="add del addSldLayout delSldLayout">
        <pc:chgData name="Nicky Thackray" userId="b84e7d06-ec5c-4ccc-8bd8-5f6350141aa2" providerId="ADAL" clId="{B81E8238-496C-4704-9070-8F95277EE406}" dt="2026-03-10T09:35:18.111" v="5175" actId="47"/>
        <pc:sldMasterMkLst>
          <pc:docMk/>
          <pc:sldMasterMk cId="2177541473" sldId="2147483683"/>
        </pc:sldMasterMkLst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961382075" sldId="214748368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604481166" sldId="214748368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271255234" sldId="214748368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135093876" sldId="214748368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005303342" sldId="214748368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790619642" sldId="214748368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2503072" sldId="214748369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40736069" sldId="214748369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44106745" sldId="214748369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255512007" sldId="214748369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88676503" sldId="214748369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740812121" sldId="214748369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834402525" sldId="214748369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270086478" sldId="214748369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025209883" sldId="214748369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783933708" sldId="214748369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996233315" sldId="214748370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610361931" sldId="214748370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661653565" sldId="214748370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951122601" sldId="214748370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3726284" sldId="214748370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604052217" sldId="214748370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451305506" sldId="214748370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479232869" sldId="214748370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967193290" sldId="214748370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475775867" sldId="214748370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713816091" sldId="214748371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242033917" sldId="214748371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058998340" sldId="214748371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084585762" sldId="214748371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560715320" sldId="214748371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868875049" sldId="214748371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354209611" sldId="214748371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004696997" sldId="214748371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316181056" sldId="214748371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815715678" sldId="214748371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228835353" sldId="214748372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035715039" sldId="214748372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435565601" sldId="214748372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602946186" sldId="214748372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462711800" sldId="214748372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218075968" sldId="214748372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926651780" sldId="214748372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95411194" sldId="214748372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219468699" sldId="214748372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760587826" sldId="214748372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30030962" sldId="214748373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933873546" sldId="214748373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354382006" sldId="214748373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863219889" sldId="214748373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230764825" sldId="214748373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63461661" sldId="214748373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607401866" sldId="214748373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508161675" sldId="214748373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039745496" sldId="214748373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186015716" sldId="214748373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913811857" sldId="214748374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677127920" sldId="214748374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064426918" sldId="214748374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2851461449" sldId="214748374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457201712" sldId="214748374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669694201" sldId="214748374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620401847" sldId="214748374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028203093" sldId="214748374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476020297" sldId="214748374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947079060" sldId="214748374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1353350943" sldId="214748375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803045323" sldId="214748375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967829212" sldId="214748375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177541473" sldId="2147483683"/>
            <pc:sldLayoutMk cId="3392329477" sldId="2147483753"/>
          </pc:sldLayoutMkLst>
        </pc:sldLayoutChg>
      </pc:sldMasterChg>
      <pc:sldMasterChg chg="add del addSldLayout delSldLayout">
        <pc:chgData name="Nicky Thackray" userId="b84e7d06-ec5c-4ccc-8bd8-5f6350141aa2" providerId="ADAL" clId="{B81E8238-496C-4704-9070-8F95277EE406}" dt="2026-03-10T09:35:18.111" v="5175" actId="47"/>
        <pc:sldMasterMkLst>
          <pc:docMk/>
          <pc:sldMasterMk cId="2214516294" sldId="2147483754"/>
        </pc:sldMasterMkLst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999985057" sldId="214748375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1498270435" sldId="214748375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3809306062" sldId="214748375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163539072" sldId="214748375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4199325228" sldId="214748375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3962734659" sldId="214748376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601767054" sldId="214748376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3251424902" sldId="214748376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2370677197" sldId="214748376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4084889110" sldId="214748376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214516294" sldId="2147483754"/>
            <pc:sldLayoutMk cId="3987288261" sldId="2147483765"/>
          </pc:sldLayoutMkLst>
        </pc:sldLayoutChg>
      </pc:sldMasterChg>
      <pc:sldMasterChg chg="add del addSldLayout delSldLayout">
        <pc:chgData name="Nicky Thackray" userId="b84e7d06-ec5c-4ccc-8bd8-5f6350141aa2" providerId="ADAL" clId="{B81E8238-496C-4704-9070-8F95277EE406}" dt="2026-03-10T09:35:18.111" v="5175" actId="47"/>
        <pc:sldMasterMkLst>
          <pc:docMk/>
          <pc:sldMasterMk cId="2413980654" sldId="2147483767"/>
        </pc:sldMasterMkLst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395793476" sldId="214748376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752204464" sldId="214748376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873343548" sldId="214748377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431409130" sldId="214748377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310187065" sldId="214748377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110619703" sldId="214748377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182943388" sldId="214748377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30111221" sldId="214748377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661416030" sldId="214748377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268675316" sldId="214748377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811649071" sldId="214748377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897572557" sldId="214748377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04668298" sldId="214748378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4046077299" sldId="214748378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199259949" sldId="214748378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076494606" sldId="214748378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805531456" sldId="214748378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699592482" sldId="214748378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52471865" sldId="214748378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229954488" sldId="214748378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287840088" sldId="214748378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640130347" sldId="214748378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442587260" sldId="214748379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097780813" sldId="214748379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118189516" sldId="214748379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976976387" sldId="214748379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4250416074" sldId="214748379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80158887" sldId="214748379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90842291" sldId="214748379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007727568" sldId="214748379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134741286" sldId="214748379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493055142" sldId="214748379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597992787" sldId="214748380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75420505" sldId="214748380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260132243" sldId="214748380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486491727" sldId="214748380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299048687" sldId="214748380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4172618428" sldId="214748380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710271385" sldId="214748380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663696530" sldId="214748380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925636607" sldId="214748380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64260059" sldId="214748380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640740689" sldId="214748381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704378270" sldId="214748381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452382530" sldId="214748381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728904201" sldId="214748381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93482354" sldId="214748381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462808316" sldId="214748381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11332000" sldId="214748381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119359970" sldId="214748381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062671529" sldId="214748381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298590808" sldId="214748381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43109815" sldId="214748382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662099380" sldId="214748382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796616477" sldId="214748382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371718948" sldId="214748382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485210059" sldId="214748382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284719562" sldId="214748382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928776815" sldId="2147483826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715199619" sldId="2147483827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054251065" sldId="2147483828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958677711" sldId="2147483829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512671841" sldId="2147483830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974825234" sldId="2147483831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4132018986" sldId="2147483832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3131632198" sldId="2147483833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147211692" sldId="2147483834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2703931750" sldId="2147483835"/>
          </pc:sldLayoutMkLst>
        </pc:sldLayoutChg>
        <pc:sldLayoutChg chg="add del">
          <pc:chgData name="Nicky Thackray" userId="b84e7d06-ec5c-4ccc-8bd8-5f6350141aa2" providerId="ADAL" clId="{B81E8238-496C-4704-9070-8F95277EE406}" dt="2026-03-10T09:35:18.111" v="5175" actId="47"/>
          <pc:sldLayoutMkLst>
            <pc:docMk/>
            <pc:sldMasterMk cId="2413980654" sldId="2147483767"/>
            <pc:sldLayoutMk cId="124418512" sldId="214748383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C62B69-7612-4413-81EC-1B533FD898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65F3F1-DC03-4671-B4B9-B7F9920FC3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8761D-A843-43F7-B1FA-C1A243534E3B}" type="datetimeFigureOut">
              <a:rPr lang="en-ID" smtClean="0"/>
              <a:t>10/03/2026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A690C-4EE8-45B3-B882-EA3978FC26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C00EC-6611-4469-B366-C416DF13C1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86DB8-58E7-4BE2-8A93-3625268BD0C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8758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1230F-A022-433D-933F-D88459031C43}" type="datetimeFigureOut">
              <a:rPr lang="en-ID" smtClean="0"/>
              <a:t>10/03/2026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B7432-0317-40DE-9931-9FE893FC996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145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91" name="Google Shape;9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992" name="Google Shape;9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>
          <a:extLst>
            <a:ext uri="{FF2B5EF4-FFF2-40B4-BE49-F238E27FC236}">
              <a16:creationId xmlns:a16="http://schemas.microsoft.com/office/drawing/2014/main" id="{24778B0B-0F18-44C7-382C-5EA69EC6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20:notes">
            <a:extLst>
              <a:ext uri="{FF2B5EF4-FFF2-40B4-BE49-F238E27FC236}">
                <a16:creationId xmlns:a16="http://schemas.microsoft.com/office/drawing/2014/main" id="{A23E758E-7A6D-8D21-9D68-69CBC1AB30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28" name="Google Shape;1528;p20:notes">
            <a:extLst>
              <a:ext uri="{FF2B5EF4-FFF2-40B4-BE49-F238E27FC236}">
                <a16:creationId xmlns:a16="http://schemas.microsoft.com/office/drawing/2014/main" id="{D332614D-0575-2951-A17A-035C542F9D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1" dirty="0"/>
          </a:p>
        </p:txBody>
      </p:sp>
      <p:sp>
        <p:nvSpPr>
          <p:cNvPr id="1529" name="Google Shape;1529;p20:notes">
            <a:extLst>
              <a:ext uri="{FF2B5EF4-FFF2-40B4-BE49-F238E27FC236}">
                <a16:creationId xmlns:a16="http://schemas.microsoft.com/office/drawing/2014/main" id="{3EA04FDD-9C31-61CC-E947-5B9C1A0B19E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01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5C203-0E20-34A9-08DF-DA9877246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5634C-94BD-6936-F4E2-EA3A7C65C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8475C-3F71-BA37-0F44-6E82145A2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0B6E1-B85B-3248-2F28-06A1313FA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58849-6A8E-4CEB-839C-E2EB99418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5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>
          <a:extLst>
            <a:ext uri="{FF2B5EF4-FFF2-40B4-BE49-F238E27FC236}">
              <a16:creationId xmlns:a16="http://schemas.microsoft.com/office/drawing/2014/main" id="{851A39D7-3E4D-1A20-0E50-B03483FC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3a1c3bae2a4_0_96:notes">
            <a:extLst>
              <a:ext uri="{FF2B5EF4-FFF2-40B4-BE49-F238E27FC236}">
                <a16:creationId xmlns:a16="http://schemas.microsoft.com/office/drawing/2014/main" id="{BB87A0DD-A33D-D1CB-9D2C-8D892282E2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22" name="Google Shape;1322;g3a1c3bae2a4_0_96:notes">
            <a:extLst>
              <a:ext uri="{FF2B5EF4-FFF2-40B4-BE49-F238E27FC236}">
                <a16:creationId xmlns:a16="http://schemas.microsoft.com/office/drawing/2014/main" id="{2B6161AA-890A-E044-50BD-BE519E592A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1323" name="Google Shape;1323;g3a1c3bae2a4_0_96:notes">
            <a:extLst>
              <a:ext uri="{FF2B5EF4-FFF2-40B4-BE49-F238E27FC236}">
                <a16:creationId xmlns:a16="http://schemas.microsoft.com/office/drawing/2014/main" id="{DA7C9FA1-AA09-A794-1B4F-E7E312CBA9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47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>
          <a:extLst>
            <a:ext uri="{FF2B5EF4-FFF2-40B4-BE49-F238E27FC236}">
              <a16:creationId xmlns:a16="http://schemas.microsoft.com/office/drawing/2014/main" id="{B6034D49-D5D1-4E0E-4B14-2A53065CA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3a1c3bae2a4_0_96:notes">
            <a:extLst>
              <a:ext uri="{FF2B5EF4-FFF2-40B4-BE49-F238E27FC236}">
                <a16:creationId xmlns:a16="http://schemas.microsoft.com/office/drawing/2014/main" id="{03E35F1C-13B8-EA32-DD84-3ADD17BE13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22" name="Google Shape;1322;g3a1c3bae2a4_0_96:notes">
            <a:extLst>
              <a:ext uri="{FF2B5EF4-FFF2-40B4-BE49-F238E27FC236}">
                <a16:creationId xmlns:a16="http://schemas.microsoft.com/office/drawing/2014/main" id="{1D6152B5-9DE8-3D2B-349F-A736013552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1323" name="Google Shape;1323;g3a1c3bae2a4_0_96:notes">
            <a:extLst>
              <a:ext uri="{FF2B5EF4-FFF2-40B4-BE49-F238E27FC236}">
                <a16:creationId xmlns:a16="http://schemas.microsoft.com/office/drawing/2014/main" id="{E25F7EFC-14FA-9805-C437-E5FD4EDF99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88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>
          <a:extLst>
            <a:ext uri="{FF2B5EF4-FFF2-40B4-BE49-F238E27FC236}">
              <a16:creationId xmlns:a16="http://schemas.microsoft.com/office/drawing/2014/main" id="{138B8E58-2D78-9DAC-299E-767D3278D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3a1c3bae2a4_0_96:notes">
            <a:extLst>
              <a:ext uri="{FF2B5EF4-FFF2-40B4-BE49-F238E27FC236}">
                <a16:creationId xmlns:a16="http://schemas.microsoft.com/office/drawing/2014/main" id="{11548532-E798-27F6-16C7-0679AC1CDC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22" name="Google Shape;1322;g3a1c3bae2a4_0_96:notes">
            <a:extLst>
              <a:ext uri="{FF2B5EF4-FFF2-40B4-BE49-F238E27FC236}">
                <a16:creationId xmlns:a16="http://schemas.microsoft.com/office/drawing/2014/main" id="{243A1C7B-B4BA-34A5-F311-A3976B7C1C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1323" name="Google Shape;1323;g3a1c3bae2a4_0_96:notes">
            <a:extLst>
              <a:ext uri="{FF2B5EF4-FFF2-40B4-BE49-F238E27FC236}">
                <a16:creationId xmlns:a16="http://schemas.microsoft.com/office/drawing/2014/main" id="{B9083852-6633-E9C7-D3C8-1B293F76DA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34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>
          <a:extLst>
            <a:ext uri="{FF2B5EF4-FFF2-40B4-BE49-F238E27FC236}">
              <a16:creationId xmlns:a16="http://schemas.microsoft.com/office/drawing/2014/main" id="{05101E17-7D1B-323C-E214-3CF87123E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3a1c3bae2a4_0_96:notes">
            <a:extLst>
              <a:ext uri="{FF2B5EF4-FFF2-40B4-BE49-F238E27FC236}">
                <a16:creationId xmlns:a16="http://schemas.microsoft.com/office/drawing/2014/main" id="{D0B2BBA4-1D84-C329-8328-1C0698AFA5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22" name="Google Shape;1322;g3a1c3bae2a4_0_96:notes">
            <a:extLst>
              <a:ext uri="{FF2B5EF4-FFF2-40B4-BE49-F238E27FC236}">
                <a16:creationId xmlns:a16="http://schemas.microsoft.com/office/drawing/2014/main" id="{DAF69822-01A6-E54F-B28F-B74946CE7F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1323" name="Google Shape;1323;g3a1c3bae2a4_0_96:notes">
            <a:extLst>
              <a:ext uri="{FF2B5EF4-FFF2-40B4-BE49-F238E27FC236}">
                <a16:creationId xmlns:a16="http://schemas.microsoft.com/office/drawing/2014/main" id="{B26EC88F-A90A-1334-925A-2C3FC632A0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01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25953-5757-4A2B-9390-78A1E42FE1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135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F0FC2-9085-8740-66DB-0F325E4AA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6AFE32-5463-220A-70C7-59C80CBF0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18ED8-70C0-6024-DA70-825C197AF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68C79-3752-E992-88BB-080F8842D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58849-6A8E-4CEB-839C-E2EB99418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31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4FF2D-025D-C39D-18AA-D761A4639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E51233-7859-2EC1-95FA-0E5E5A85F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3E309-DB3B-579B-8B94-7B4D5716B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stay visible and leadership-ready when challenged?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you consciously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 that you didn’t earlier in your career?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someone is technically strong but not yet seen as leadership-ready, what usually needs to shift?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Genna did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have you had to unlearn in order to lead more effectively?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69EB9-7B5D-24C8-EB15-AFF56A37C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58849-6A8E-4CEB-839C-E2EB99418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069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0691-683B-3822-B5C0-B34A03BFB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E61FE-6CF3-F910-6449-2CA0D2D5A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D1049-7BFF-6ECF-D330-BAA225289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891B0-94DC-0761-5458-848123A2C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58849-6A8E-4CEB-839C-E2EB99418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1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EDA3225-AA95-4704-9730-30BF2E5167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D0D04-6468-4E29-A0AD-D12E3C9E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956719"/>
            <a:ext cx="10515600" cy="1158082"/>
          </a:xfrm>
        </p:spPr>
        <p:txBody>
          <a:bodyPr/>
          <a:lstStyle>
            <a:lvl1pPr algn="l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5B169-8042-44BC-BAA7-A568199DB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A5CC-3888-4FB0-97BB-9753301ED19C}" type="datetimeFigureOut">
              <a:rPr lang="en-ID" smtClean="0"/>
              <a:t>10/03/2026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18588-0331-4289-8C7D-DF1F9191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AE55A-5C70-4D78-946A-02F32D2A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D209-5270-4B38-989A-B1D574B29127}" type="slidenum">
              <a:rPr lang="en-ID" smtClean="0"/>
              <a:t>‹#›</a:t>
            </a:fld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8F3E45-D4FA-453E-B9BA-4C247A95D0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3200" y="3676649"/>
            <a:ext cx="10515600" cy="876301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336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3AE0-DE35-5D48-1C7B-4A77FC2B1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4CB6-10DE-03C9-88E4-A86CAA1BA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1A4CA-3241-0E39-81D8-277A59962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8BBC0-1E68-8012-98D1-158489C6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0EEC2-29A4-9048-4411-903FA4717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5D1E8-724C-9EE8-A1A1-1625F589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93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682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0772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1"/>
          <p:cNvSpPr/>
          <p:nvPr/>
        </p:nvSpPr>
        <p:spPr>
          <a:xfrm>
            <a:off x="4548851" y="2643208"/>
            <a:ext cx="7643149" cy="24843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61" descr="iPhone6_mockup_front_white.png"/>
          <p:cNvPicPr preferRelativeResize="0"/>
          <p:nvPr/>
        </p:nvPicPr>
        <p:blipFill rotWithShape="1">
          <a:blip r:embed="rId2">
            <a:alphaModFix/>
          </a:blip>
          <a:srcRect l="23183" r="15432" b="50000"/>
          <a:stretch/>
        </p:blipFill>
        <p:spPr>
          <a:xfrm>
            <a:off x="1" y="853470"/>
            <a:ext cx="4710896" cy="600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1"/>
          <p:cNvSpPr>
            <a:spLocks noGrp="1"/>
          </p:cNvSpPr>
          <p:nvPr>
            <p:ph type="pic" idx="2"/>
          </p:nvPr>
        </p:nvSpPr>
        <p:spPr>
          <a:xfrm>
            <a:off x="-1" y="2743200"/>
            <a:ext cx="4353975" cy="411479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599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3 Master Layout">
  <p:cSld name="1_13 Master Layou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2"/>
          <p:cNvSpPr>
            <a:spLocks noGrp="1"/>
          </p:cNvSpPr>
          <p:nvPr>
            <p:ph type="pic" idx="2"/>
          </p:nvPr>
        </p:nvSpPr>
        <p:spPr>
          <a:xfrm>
            <a:off x="705374" y="396825"/>
            <a:ext cx="6089126" cy="60891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3"/>
          <p:cNvSpPr/>
          <p:nvPr/>
        </p:nvSpPr>
        <p:spPr>
          <a:xfrm>
            <a:off x="0" y="4702629"/>
            <a:ext cx="12192000" cy="21553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3"/>
          <p:cNvSpPr>
            <a:spLocks noGrp="1"/>
          </p:cNvSpPr>
          <p:nvPr>
            <p:ph type="pic" idx="2"/>
          </p:nvPr>
        </p:nvSpPr>
        <p:spPr>
          <a:xfrm>
            <a:off x="1190170" y="-1"/>
            <a:ext cx="4409441" cy="54472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5314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Master Layout">
  <p:cSld name="1_2 Master Layou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5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5"/>
          <p:cNvSpPr>
            <a:spLocks noGrp="1"/>
          </p:cNvSpPr>
          <p:nvPr>
            <p:ph type="pic" idx="2"/>
          </p:nvPr>
        </p:nvSpPr>
        <p:spPr>
          <a:xfrm>
            <a:off x="6267450" y="1276296"/>
            <a:ext cx="4988666" cy="48750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18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6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34885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544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8400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8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36010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3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F321-F18F-3F90-A1B1-D78D0AF3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2D73B-29C0-A5F7-C7E9-63A710A48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6C93C-9D7C-7287-F0DE-CC8261453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34934-59B1-261A-AE08-68EEEE549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78062-DBB6-CB48-74D1-693312628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0D9D38-9D3E-FF6D-1B18-703706F57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6AF5B-BC50-7E0A-05E1-23443FEC1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08320-55A8-0219-18BF-F14F3182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033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9"/>
          <p:cNvSpPr>
            <a:spLocks noGrp="1"/>
          </p:cNvSpPr>
          <p:nvPr>
            <p:ph type="pic" idx="2"/>
          </p:nvPr>
        </p:nvSpPr>
        <p:spPr>
          <a:xfrm>
            <a:off x="5983718" y="1104900"/>
            <a:ext cx="5321591" cy="50464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5872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21">
  <p:cSld name="2_Slide 2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0"/>
          <p:cNvSpPr txBox="1"/>
          <p:nvPr/>
        </p:nvSpPr>
        <p:spPr>
          <a:xfrm flipH="1">
            <a:off x="217419" y="6102874"/>
            <a:ext cx="545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6600" b="1" i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3" name="Google Shape;143;p170"/>
          <p:cNvSpPr txBox="1"/>
          <p:nvPr/>
        </p:nvSpPr>
        <p:spPr>
          <a:xfrm flipH="1">
            <a:off x="254431" y="413073"/>
            <a:ext cx="508647" cy="48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20</a:t>
            </a:r>
            <a:endParaRPr/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21</a:t>
            </a:r>
            <a:endParaRPr/>
          </a:p>
        </p:txBody>
      </p:sp>
      <p:cxnSp>
        <p:nvCxnSpPr>
          <p:cNvPr id="144" name="Google Shape;144;p170"/>
          <p:cNvCxnSpPr/>
          <p:nvPr/>
        </p:nvCxnSpPr>
        <p:spPr>
          <a:xfrm>
            <a:off x="887981" y="445748"/>
            <a:ext cx="0" cy="5966505"/>
          </a:xfrm>
          <a:prstGeom prst="straightConnector1">
            <a:avLst/>
          </a:prstGeom>
          <a:noFill/>
          <a:ln w="9525" cap="flat" cmpd="sng">
            <a:solidFill>
              <a:srgbClr val="F2F2F2">
                <a:alpha val="2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170"/>
          <p:cNvSpPr>
            <a:spLocks noGrp="1"/>
          </p:cNvSpPr>
          <p:nvPr>
            <p:ph type="pic" idx="2"/>
          </p:nvPr>
        </p:nvSpPr>
        <p:spPr>
          <a:xfrm>
            <a:off x="1012885" y="1658620"/>
            <a:ext cx="2312988" cy="1968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7808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21">
  <p:cSld name="1_Slide 2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1"/>
          <p:cNvSpPr txBox="1"/>
          <p:nvPr/>
        </p:nvSpPr>
        <p:spPr>
          <a:xfrm flipH="1">
            <a:off x="217419" y="6102874"/>
            <a:ext cx="545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6600" b="1" i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8" name="Google Shape;148;p171"/>
          <p:cNvSpPr txBox="1"/>
          <p:nvPr/>
        </p:nvSpPr>
        <p:spPr>
          <a:xfrm flipH="1">
            <a:off x="254431" y="413073"/>
            <a:ext cx="508647" cy="48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20</a:t>
            </a:r>
            <a:endParaRPr/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21</a:t>
            </a:r>
            <a:endParaRPr/>
          </a:p>
        </p:txBody>
      </p:sp>
      <p:cxnSp>
        <p:nvCxnSpPr>
          <p:cNvPr id="149" name="Google Shape;149;p171"/>
          <p:cNvCxnSpPr/>
          <p:nvPr/>
        </p:nvCxnSpPr>
        <p:spPr>
          <a:xfrm>
            <a:off x="887981" y="445748"/>
            <a:ext cx="0" cy="5966505"/>
          </a:xfrm>
          <a:prstGeom prst="straightConnector1">
            <a:avLst/>
          </a:prstGeom>
          <a:noFill/>
          <a:ln w="9525" cap="flat" cmpd="sng">
            <a:solidFill>
              <a:srgbClr val="F2F2F2">
                <a:alpha val="2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p171"/>
          <p:cNvSpPr>
            <a:spLocks noGrp="1"/>
          </p:cNvSpPr>
          <p:nvPr>
            <p:ph type="pic" idx="2"/>
          </p:nvPr>
        </p:nvSpPr>
        <p:spPr>
          <a:xfrm>
            <a:off x="1012885" y="1658620"/>
            <a:ext cx="2312988" cy="1968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1" name="Google Shape;151;p171"/>
          <p:cNvSpPr>
            <a:spLocks noGrp="1"/>
          </p:cNvSpPr>
          <p:nvPr>
            <p:ph type="pic" idx="3"/>
          </p:nvPr>
        </p:nvSpPr>
        <p:spPr>
          <a:xfrm>
            <a:off x="4939506" y="1658620"/>
            <a:ext cx="2312988" cy="1968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1895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2"/>
          <p:cNvSpPr/>
          <p:nvPr/>
        </p:nvSpPr>
        <p:spPr>
          <a:xfrm flipH="1">
            <a:off x="781049" y="0"/>
            <a:ext cx="11410951" cy="6858000"/>
          </a:xfrm>
          <a:custGeom>
            <a:avLst/>
            <a:gdLst/>
            <a:ahLst/>
            <a:cxnLst/>
            <a:rect l="l" t="t" r="r" b="b"/>
            <a:pathLst>
              <a:path w="11410951" h="6858000" extrusionOk="0">
                <a:moveTo>
                  <a:pt x="10267928" y="0"/>
                </a:moveTo>
                <a:lnTo>
                  <a:pt x="0" y="0"/>
                </a:lnTo>
                <a:lnTo>
                  <a:pt x="0" y="6858000"/>
                </a:lnTo>
                <a:lnTo>
                  <a:pt x="11410951" y="6858000"/>
                </a:lnTo>
                <a:lnTo>
                  <a:pt x="11410951" y="1143023"/>
                </a:lnTo>
                <a:cubicBezTo>
                  <a:pt x="11410951" y="511749"/>
                  <a:pt x="10899202" y="0"/>
                  <a:pt x="102679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72"/>
          <p:cNvSpPr>
            <a:spLocks noGrp="1"/>
          </p:cNvSpPr>
          <p:nvPr>
            <p:ph type="pic" idx="2"/>
          </p:nvPr>
        </p:nvSpPr>
        <p:spPr>
          <a:xfrm>
            <a:off x="1055370" y="258793"/>
            <a:ext cx="5630892" cy="65992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9763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pening (18-07-24)-18">
  <p:cSld name="1_Opening (18-07-24)-18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4160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pening (18-07-24)-21">
  <p:cSld name="1_Opening (18-07-24)-2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588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422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6"/>
          <p:cNvSpPr>
            <a:spLocks noGrp="1"/>
          </p:cNvSpPr>
          <p:nvPr>
            <p:ph type="pic" idx="2"/>
          </p:nvPr>
        </p:nvSpPr>
        <p:spPr>
          <a:xfrm flipH="1">
            <a:off x="7027500" y="0"/>
            <a:ext cx="4574072" cy="524333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275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de with logo">
  <p:cSld name="1_Side with logo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7"/>
          <p:cNvSpPr>
            <a:spLocks noGrp="1"/>
          </p:cNvSpPr>
          <p:nvPr>
            <p:ph type="pic" idx="2"/>
          </p:nvPr>
        </p:nvSpPr>
        <p:spPr>
          <a:xfrm>
            <a:off x="4636297" y="941422"/>
            <a:ext cx="7058805" cy="517216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7412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ide with logo">
  <p:cSld name="2_Side with logo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8"/>
          <p:cNvSpPr>
            <a:spLocks noGrp="1"/>
          </p:cNvSpPr>
          <p:nvPr>
            <p:ph type="pic" idx="2"/>
          </p:nvPr>
        </p:nvSpPr>
        <p:spPr>
          <a:xfrm>
            <a:off x="503823" y="975034"/>
            <a:ext cx="4907934" cy="490793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5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A51B-E93B-21B5-70E8-233F6706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107B1-9919-6D9D-EE94-5F040311D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DFA183-D81D-6ABE-DE14-F1ABBB5F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FF325-13B2-1B6F-303D-EF4CFD89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196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id Blue Background_1">
  <p:cSld name="1_Solid Blue Background_1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9"/>
          <p:cNvSpPr>
            <a:spLocks noGrp="1"/>
          </p:cNvSpPr>
          <p:nvPr>
            <p:ph type="pic" idx="2"/>
          </p:nvPr>
        </p:nvSpPr>
        <p:spPr>
          <a:xfrm>
            <a:off x="1015282" y="1134596"/>
            <a:ext cx="1730012" cy="17300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7" name="Google Shape;167;p179"/>
          <p:cNvSpPr>
            <a:spLocks noGrp="1"/>
          </p:cNvSpPr>
          <p:nvPr>
            <p:ph type="pic" idx="3"/>
          </p:nvPr>
        </p:nvSpPr>
        <p:spPr>
          <a:xfrm>
            <a:off x="2538199" y="3210260"/>
            <a:ext cx="1730012" cy="17300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8" name="Google Shape;168;p179"/>
          <p:cNvSpPr>
            <a:spLocks noGrp="1"/>
          </p:cNvSpPr>
          <p:nvPr>
            <p:ph type="pic" idx="4"/>
          </p:nvPr>
        </p:nvSpPr>
        <p:spPr>
          <a:xfrm>
            <a:off x="3887491" y="423971"/>
            <a:ext cx="1730012" cy="17300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9" name="Google Shape;169;p179"/>
          <p:cNvSpPr>
            <a:spLocks noGrp="1"/>
          </p:cNvSpPr>
          <p:nvPr>
            <p:ph type="pic" idx="5"/>
          </p:nvPr>
        </p:nvSpPr>
        <p:spPr>
          <a:xfrm>
            <a:off x="5230994" y="2765323"/>
            <a:ext cx="1730012" cy="17300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0" name="Google Shape;170;p179"/>
          <p:cNvSpPr>
            <a:spLocks noGrp="1"/>
          </p:cNvSpPr>
          <p:nvPr>
            <p:ph type="pic" idx="6"/>
          </p:nvPr>
        </p:nvSpPr>
        <p:spPr>
          <a:xfrm>
            <a:off x="6586075" y="423971"/>
            <a:ext cx="1730012" cy="17300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1" name="Google Shape;171;p179"/>
          <p:cNvSpPr>
            <a:spLocks noGrp="1"/>
          </p:cNvSpPr>
          <p:nvPr>
            <p:ph type="pic" idx="7"/>
          </p:nvPr>
        </p:nvSpPr>
        <p:spPr>
          <a:xfrm>
            <a:off x="7935367" y="3210260"/>
            <a:ext cx="1730012" cy="17300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2" name="Google Shape;172;p179"/>
          <p:cNvSpPr>
            <a:spLocks noGrp="1"/>
          </p:cNvSpPr>
          <p:nvPr>
            <p:ph type="pic" idx="8"/>
          </p:nvPr>
        </p:nvSpPr>
        <p:spPr>
          <a:xfrm>
            <a:off x="9458283" y="1134596"/>
            <a:ext cx="1730012" cy="17300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9927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id Blue Background_1">
  <p:cSld name="2_Solid Blue Background_1"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0"/>
          <p:cNvSpPr>
            <a:spLocks noGrp="1"/>
          </p:cNvSpPr>
          <p:nvPr>
            <p:ph type="pic" idx="2"/>
          </p:nvPr>
        </p:nvSpPr>
        <p:spPr>
          <a:xfrm>
            <a:off x="0" y="0"/>
            <a:ext cx="6232848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205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1"/>
          <p:cNvSpPr>
            <a:spLocks noGrp="1"/>
          </p:cNvSpPr>
          <p:nvPr>
            <p:ph type="pic" idx="2"/>
          </p:nvPr>
        </p:nvSpPr>
        <p:spPr>
          <a:xfrm>
            <a:off x="6903720" y="1539875"/>
            <a:ext cx="5288280" cy="37020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1322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2"/>
          <p:cNvSpPr>
            <a:spLocks noGrp="1"/>
          </p:cNvSpPr>
          <p:nvPr>
            <p:ph type="pic" idx="2"/>
          </p:nvPr>
        </p:nvSpPr>
        <p:spPr>
          <a:xfrm>
            <a:off x="5659120" y="2203122"/>
            <a:ext cx="5325814" cy="336455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4917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3"/>
          <p:cNvSpPr>
            <a:spLocks noGrp="1"/>
          </p:cNvSpPr>
          <p:nvPr>
            <p:ph type="pic" idx="2"/>
          </p:nvPr>
        </p:nvSpPr>
        <p:spPr>
          <a:xfrm>
            <a:off x="435818" y="541021"/>
            <a:ext cx="4008120" cy="577595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0486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4"/>
          <p:cNvSpPr>
            <a:spLocks noGrp="1"/>
          </p:cNvSpPr>
          <p:nvPr>
            <p:ph type="pic" idx="2"/>
          </p:nvPr>
        </p:nvSpPr>
        <p:spPr>
          <a:xfrm>
            <a:off x="4175760" y="0"/>
            <a:ext cx="8016240" cy="39928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6184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ain Title &amp; Subtitle_01">
  <p:cSld name="1_Main Title &amp; Subtitle_0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5"/>
          <p:cNvSpPr>
            <a:spLocks noGrp="1"/>
          </p:cNvSpPr>
          <p:nvPr>
            <p:ph type="pic" idx="2"/>
          </p:nvPr>
        </p:nvSpPr>
        <p:spPr>
          <a:xfrm>
            <a:off x="1333818" y="1000352"/>
            <a:ext cx="2273300" cy="48831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2713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>
  <p:cSld name="6_Section Head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6"/>
          <p:cNvSpPr>
            <a:spLocks noGrp="1"/>
          </p:cNvSpPr>
          <p:nvPr>
            <p:ph type="pic" idx="2"/>
          </p:nvPr>
        </p:nvSpPr>
        <p:spPr>
          <a:xfrm>
            <a:off x="6434137" y="1614489"/>
            <a:ext cx="5757863" cy="30638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965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>
  <p:cSld name="7_Section Head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7"/>
          <p:cNvSpPr>
            <a:spLocks noGrp="1"/>
          </p:cNvSpPr>
          <p:nvPr>
            <p:ph type="pic" idx="2"/>
          </p:nvPr>
        </p:nvSpPr>
        <p:spPr>
          <a:xfrm>
            <a:off x="6761163" y="2194214"/>
            <a:ext cx="4654550" cy="29257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6366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60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30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9"/>
          <p:cNvSpPr>
            <a:spLocks noGrp="1"/>
          </p:cNvSpPr>
          <p:nvPr>
            <p:ph type="pic" idx="2"/>
          </p:nvPr>
        </p:nvSpPr>
        <p:spPr>
          <a:xfrm>
            <a:off x="0" y="2533650"/>
            <a:ext cx="5238750" cy="4324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406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laceholder">
  <p:cSld name="10_Placeholder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0"/>
          <p:cNvSpPr>
            <a:spLocks noGrp="1"/>
          </p:cNvSpPr>
          <p:nvPr>
            <p:ph type="pic" idx="2"/>
          </p:nvPr>
        </p:nvSpPr>
        <p:spPr>
          <a:xfrm>
            <a:off x="495300" y="925554"/>
            <a:ext cx="4435245" cy="55514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782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1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3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8" name="Google Shape;198;p192"/>
          <p:cNvSpPr>
            <a:spLocks noGrp="1"/>
          </p:cNvSpPr>
          <p:nvPr>
            <p:ph type="pic" idx="3"/>
          </p:nvPr>
        </p:nvSpPr>
        <p:spPr>
          <a:xfrm>
            <a:off x="7195609" y="2087528"/>
            <a:ext cx="5863167" cy="5862672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042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ontent with Caption">
  <p:cSld name="19_Content with Caption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85712" y="226418"/>
            <a:ext cx="4023545" cy="402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9720" y="2834455"/>
            <a:ext cx="4023545" cy="402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3"/>
          <p:cNvSpPr>
            <a:spLocks noGrp="1"/>
          </p:cNvSpPr>
          <p:nvPr>
            <p:ph type="pic" idx="2"/>
          </p:nvPr>
        </p:nvSpPr>
        <p:spPr>
          <a:xfrm>
            <a:off x="918421" y="2002448"/>
            <a:ext cx="2654904" cy="404427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823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4"/>
          <p:cNvSpPr>
            <a:spLocks noGrp="1"/>
          </p:cNvSpPr>
          <p:nvPr>
            <p:ph type="pic" idx="2"/>
          </p:nvPr>
        </p:nvSpPr>
        <p:spPr>
          <a:xfrm>
            <a:off x="858800" y="3429000"/>
            <a:ext cx="4129554" cy="2445532"/>
          </a:xfrm>
          <a:prstGeom prst="roundRect">
            <a:avLst>
              <a:gd name="adj" fmla="val 4959"/>
            </a:avLst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8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5"/>
          <p:cNvSpPr>
            <a:spLocks noGrp="1"/>
          </p:cNvSpPr>
          <p:nvPr>
            <p:ph type="pic" idx="2"/>
          </p:nvPr>
        </p:nvSpPr>
        <p:spPr>
          <a:xfrm>
            <a:off x="6391461" y="1177534"/>
            <a:ext cx="5226121" cy="50353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6"/>
          <p:cNvSpPr>
            <a:spLocks noGrp="1"/>
          </p:cNvSpPr>
          <p:nvPr>
            <p:ph type="pic" idx="2"/>
          </p:nvPr>
        </p:nvSpPr>
        <p:spPr>
          <a:xfrm>
            <a:off x="0" y="2963334"/>
            <a:ext cx="5029201" cy="389466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3599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(19-02-25)-04">
  <p:cSld name="Opening (19-02-25)-0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7"/>
          <p:cNvSpPr>
            <a:spLocks noGrp="1"/>
          </p:cNvSpPr>
          <p:nvPr>
            <p:ph type="pic" idx="2"/>
          </p:nvPr>
        </p:nvSpPr>
        <p:spPr>
          <a:xfrm>
            <a:off x="6598920" y="1456352"/>
            <a:ext cx="5615306" cy="5401648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6715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pening (19-02-25)-04">
  <p:cSld name="1_Opening (19-02-25)-04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8"/>
          <p:cNvSpPr>
            <a:spLocks noGrp="1"/>
          </p:cNvSpPr>
          <p:nvPr>
            <p:ph type="pic" idx="2"/>
          </p:nvPr>
        </p:nvSpPr>
        <p:spPr>
          <a:xfrm>
            <a:off x="0" y="0"/>
            <a:ext cx="5615306" cy="54016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590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BD0496-6E1C-3084-8059-F1FC51C30D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7800" y="0"/>
            <a:ext cx="56642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60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pening (19-02-25)-04">
  <p:cSld name="2_Opening (19-02-25)-04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9"/>
          <p:cNvSpPr>
            <a:spLocks noGrp="1"/>
          </p:cNvSpPr>
          <p:nvPr>
            <p:ph type="pic" idx="2"/>
          </p:nvPr>
        </p:nvSpPr>
        <p:spPr>
          <a:xfrm>
            <a:off x="0" y="1456352"/>
            <a:ext cx="5615306" cy="54016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098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9278" y="3833316"/>
            <a:ext cx="2482016" cy="248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427617" y="5419420"/>
            <a:ext cx="4023545" cy="402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36081" y="105272"/>
            <a:ext cx="4023545" cy="402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0"/>
          <p:cNvSpPr>
            <a:spLocks noGrp="1"/>
          </p:cNvSpPr>
          <p:nvPr>
            <p:ph type="pic" idx="2"/>
          </p:nvPr>
        </p:nvSpPr>
        <p:spPr>
          <a:xfrm>
            <a:off x="5862575" y="2052940"/>
            <a:ext cx="5351870" cy="347783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993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54419" y="1899091"/>
            <a:ext cx="4023545" cy="402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36698" y="720322"/>
            <a:ext cx="2569872" cy="25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17425" y="5788081"/>
            <a:ext cx="4023545" cy="402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1"/>
          <p:cNvSpPr>
            <a:spLocks noGrp="1"/>
          </p:cNvSpPr>
          <p:nvPr>
            <p:ph type="pic" idx="2"/>
          </p:nvPr>
        </p:nvSpPr>
        <p:spPr>
          <a:xfrm>
            <a:off x="1310529" y="1431832"/>
            <a:ext cx="3217117" cy="469918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6164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2"/>
          <p:cNvSpPr>
            <a:spLocks noGrp="1"/>
          </p:cNvSpPr>
          <p:nvPr>
            <p:ph type="pic" idx="2"/>
          </p:nvPr>
        </p:nvSpPr>
        <p:spPr>
          <a:xfrm>
            <a:off x="7014257" y="1"/>
            <a:ext cx="5177742" cy="299784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189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ntent with Caption">
  <p:cSld name="12_Content with 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0685" y="434370"/>
            <a:ext cx="4023545" cy="402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6050" y="5670998"/>
            <a:ext cx="4023545" cy="402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3"/>
          <p:cNvSpPr>
            <a:spLocks noGrp="1"/>
          </p:cNvSpPr>
          <p:nvPr>
            <p:ph type="pic" idx="2"/>
          </p:nvPr>
        </p:nvSpPr>
        <p:spPr>
          <a:xfrm>
            <a:off x="0" y="1747158"/>
            <a:ext cx="5097153" cy="404078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2100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ntent with Caption">
  <p:cSld name="11_Content with Caption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25200" y="568626"/>
            <a:ext cx="4023545" cy="402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9160" y="2580399"/>
            <a:ext cx="4023545" cy="402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699904" y="-211641"/>
            <a:ext cx="4023545" cy="402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4"/>
          <p:cNvSpPr>
            <a:spLocks noGrp="1"/>
          </p:cNvSpPr>
          <p:nvPr>
            <p:ph type="pic" idx="2"/>
          </p:nvPr>
        </p:nvSpPr>
        <p:spPr>
          <a:xfrm>
            <a:off x="1095422" y="3703943"/>
            <a:ext cx="766858" cy="94095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36" name="Google Shape;236;p204"/>
          <p:cNvSpPr>
            <a:spLocks noGrp="1"/>
          </p:cNvSpPr>
          <p:nvPr>
            <p:ph type="pic" idx="3"/>
          </p:nvPr>
        </p:nvSpPr>
        <p:spPr>
          <a:xfrm>
            <a:off x="7348922" y="1671336"/>
            <a:ext cx="3670854" cy="408057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7195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(23-12-24)-04">
  <p:cSld name="Opening (23-12-24)-0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5"/>
          <p:cNvSpPr>
            <a:spLocks noGrp="1"/>
          </p:cNvSpPr>
          <p:nvPr>
            <p:ph type="pic" idx="2"/>
          </p:nvPr>
        </p:nvSpPr>
        <p:spPr>
          <a:xfrm>
            <a:off x="5701242" y="0"/>
            <a:ext cx="6490758" cy="6858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768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(19-02-25)-06">
  <p:cSld name="Opening (19-02-25)-06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6"/>
          <p:cNvSpPr>
            <a:spLocks noGrp="1"/>
          </p:cNvSpPr>
          <p:nvPr>
            <p:ph type="pic" idx="2"/>
          </p:nvPr>
        </p:nvSpPr>
        <p:spPr>
          <a:xfrm>
            <a:off x="0" y="0"/>
            <a:ext cx="11577018" cy="3794912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1996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(23-12-24)-32">
  <p:cSld name="Opening (23-12-24)-3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7"/>
          <p:cNvSpPr>
            <a:spLocks noGrp="1"/>
          </p:cNvSpPr>
          <p:nvPr>
            <p:ph type="pic" idx="2"/>
          </p:nvPr>
        </p:nvSpPr>
        <p:spPr>
          <a:xfrm>
            <a:off x="1" y="0"/>
            <a:ext cx="6941967" cy="6858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510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(23-12-24)-10">
  <p:cSld name="Opening (23-12-24)-10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8"/>
          <p:cNvSpPr>
            <a:spLocks noGrp="1"/>
          </p:cNvSpPr>
          <p:nvPr>
            <p:ph type="pic" idx="2"/>
          </p:nvPr>
        </p:nvSpPr>
        <p:spPr>
          <a:xfrm>
            <a:off x="498917" y="1145512"/>
            <a:ext cx="6316364" cy="4574515"/>
          </a:xfrm>
          <a:prstGeom prst="rect">
            <a:avLst/>
          </a:prstGeom>
          <a:solidFill>
            <a:srgbClr val="D8D8D8">
              <a:alpha val="11764"/>
            </a:srgb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77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BD0496-6E1C-3084-8059-F1FC51C30D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7800" y="1698170"/>
            <a:ext cx="5664200" cy="51598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674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(23-12-24)-29">
  <p:cSld name="Opening (23-12-24)-29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9"/>
          <p:cNvSpPr>
            <a:spLocks noGrp="1"/>
          </p:cNvSpPr>
          <p:nvPr>
            <p:ph type="pic" idx="2"/>
          </p:nvPr>
        </p:nvSpPr>
        <p:spPr>
          <a:xfrm>
            <a:off x="-2" y="-1"/>
            <a:ext cx="7187832" cy="6858001"/>
          </a:xfrm>
          <a:prstGeom prst="rect">
            <a:avLst/>
          </a:prstGeom>
          <a:solidFill>
            <a:srgbClr val="D8D8D8">
              <a:alpha val="11764"/>
            </a:srgb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6718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graphics">
  <p:cSld name="Infographic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252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(19-02-25)-29">
  <p:cSld name="Opening (19-02-25)-29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1"/>
          <p:cNvSpPr>
            <a:spLocks noGrp="1"/>
          </p:cNvSpPr>
          <p:nvPr>
            <p:ph type="pic" idx="2"/>
          </p:nvPr>
        </p:nvSpPr>
        <p:spPr>
          <a:xfrm>
            <a:off x="5880318" y="0"/>
            <a:ext cx="6311683" cy="6858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0189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(19-02-25)-19">
  <p:cSld name="Opening (19-02-25)-19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2"/>
          <p:cNvSpPr>
            <a:spLocks noGrp="1"/>
          </p:cNvSpPr>
          <p:nvPr>
            <p:ph type="pic" idx="2"/>
          </p:nvPr>
        </p:nvSpPr>
        <p:spPr>
          <a:xfrm>
            <a:off x="6486962" y="1214390"/>
            <a:ext cx="5253995" cy="5253185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6321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(29-06-22)-02">
  <p:cSld name="Team (29-06-22)-0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3"/>
          <p:cNvSpPr>
            <a:spLocks noGrp="1"/>
          </p:cNvSpPr>
          <p:nvPr>
            <p:ph type="pic" idx="2"/>
          </p:nvPr>
        </p:nvSpPr>
        <p:spPr>
          <a:xfrm>
            <a:off x="857762" y="3024862"/>
            <a:ext cx="10476477" cy="3235670"/>
          </a:xfrm>
          <a:prstGeom prst="rect">
            <a:avLst/>
          </a:prstGeom>
          <a:solidFill>
            <a:srgbClr val="E7E7E7"/>
          </a:solidFill>
          <a:ln>
            <a:noFill/>
          </a:ln>
          <a:effectLst>
            <a:outerShdw blurRad="482600" dist="317500" dir="5400000" sx="94000" sy="94000" algn="t" rotWithShape="0">
              <a:srgbClr val="000000">
                <a:alpha val="36862"/>
              </a:srgb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2116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4"/>
          <p:cNvSpPr>
            <a:spLocks noGrp="1"/>
          </p:cNvSpPr>
          <p:nvPr>
            <p:ph type="pic" idx="2"/>
          </p:nvPr>
        </p:nvSpPr>
        <p:spPr>
          <a:xfrm>
            <a:off x="6180488" y="1984970"/>
            <a:ext cx="6011512" cy="378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t of brush stroke 13">
  <p:cSld name="Set of brush stroke 1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5"/>
          <p:cNvSpPr>
            <a:spLocks noGrp="1"/>
          </p:cNvSpPr>
          <p:nvPr>
            <p:ph type="pic" idx="2"/>
          </p:nvPr>
        </p:nvSpPr>
        <p:spPr>
          <a:xfrm rot="10800000">
            <a:off x="0" y="1748560"/>
            <a:ext cx="12192000" cy="5109439"/>
          </a:xfrm>
          <a:prstGeom prst="rect">
            <a:avLst/>
          </a:prstGeom>
          <a:solidFill>
            <a:srgbClr val="D8D8D8">
              <a:alpha val="11764"/>
            </a:srgb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18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B3D8D0-3D54-CE91-531B-E2F085138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998" y="3429000"/>
            <a:ext cx="4608512" cy="3429000"/>
          </a:xfrm>
          <a:custGeom>
            <a:avLst/>
            <a:gdLst>
              <a:gd name="connsiteX0" fmla="*/ 0 w 4608512"/>
              <a:gd name="connsiteY0" fmla="*/ 0 h 3429000"/>
              <a:gd name="connsiteX1" fmla="*/ 4608512 w 4608512"/>
              <a:gd name="connsiteY1" fmla="*/ 0 h 3429000"/>
              <a:gd name="connsiteX2" fmla="*/ 4608512 w 4608512"/>
              <a:gd name="connsiteY2" fmla="*/ 3429000 h 3429000"/>
              <a:gd name="connsiteX3" fmla="*/ 0 w 460851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8512" h="3429000">
                <a:moveTo>
                  <a:pt x="0" y="0"/>
                </a:moveTo>
                <a:lnTo>
                  <a:pt x="4608512" y="0"/>
                </a:lnTo>
                <a:lnTo>
                  <a:pt x="460851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12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33A1-0004-C0C8-031A-2904F81E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22804-06FB-89CF-BCA2-BAF1AB275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D4F4A-B9D2-4874-EEA9-9F7EEDAB6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F2B47-6C2F-3C05-FC0B-BD81B030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E4C55-C1BC-6462-DC38-198EE1E4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20A70-49F1-5C00-7482-2EC4A39A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6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DD11A-5632-3F6E-AE76-1D67E0832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2700A-99D9-87FC-D406-BAEE5FB2D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7AB3A-FBC0-61DF-7EAA-E92E985BA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2F8ED-DB56-39A7-EFC9-CE8E75BD0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FFC46-BFB8-1F2D-2D80-3D93E7332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CAA4D-5D18-7D63-BCB9-3E80FDF56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12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8FC8-B5DE-266C-9DD1-CC50E928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7D8A2-8295-6F26-A681-7A3A901D3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83171-79BA-9783-9393-05DEBEF0C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49601-5330-D0DF-010B-0AF697CC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239FF-A7D2-C82E-E115-DB2B67BD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0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EDA3225-AA95-4704-9730-30BF2E5167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D0D04-6468-4E29-A0AD-D12E3C9E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9959"/>
            <a:ext cx="10515600" cy="1001255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8F3E45-D4FA-453E-B9BA-4C247A95D0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851214"/>
            <a:ext cx="10515600" cy="876301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5B169-8042-44BC-BAA7-A568199DB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A5CC-3888-4FB0-97BB-9753301ED19C}" type="datetimeFigureOut">
              <a:rPr lang="en-ID" smtClean="0"/>
              <a:t>10/03/2026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18588-0331-4289-8C7D-DF1F9191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AE55A-5C70-4D78-946A-02F32D2A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D209-5270-4B38-989A-B1D574B2912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3059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5F54E5-08F7-F7E5-82D2-56404E78E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851AD-7E8E-8700-D290-D15B6D09C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09BB2-BB8A-192C-B098-7DF9EDD0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0F161-B1FF-F86F-FA04-7DAA2AF7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1E679-3D89-6D8B-2380-4A54FF5A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86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9B5A01-BAC0-8B35-2BC3-F248BCC19C32}"/>
              </a:ext>
            </a:extLst>
          </p:cNvPr>
          <p:cNvSpPr/>
          <p:nvPr userDrawn="1"/>
        </p:nvSpPr>
        <p:spPr>
          <a:xfrm>
            <a:off x="4548851" y="2643208"/>
            <a:ext cx="7643149" cy="24843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Phone6_mockup_front_whit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3" r="15433" b="50000"/>
          <a:stretch/>
        </p:blipFill>
        <p:spPr>
          <a:xfrm>
            <a:off x="1" y="853470"/>
            <a:ext cx="4710896" cy="6004529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2743200"/>
            <a:ext cx="4353975" cy="4114799"/>
          </a:xfrm>
          <a:custGeom>
            <a:avLst/>
            <a:gdLst>
              <a:gd name="connsiteX0" fmla="*/ 0 w 4206240"/>
              <a:gd name="connsiteY0" fmla="*/ 0 h 4071938"/>
              <a:gd name="connsiteX1" fmla="*/ 4206240 w 4206240"/>
              <a:gd name="connsiteY1" fmla="*/ 0 h 4071938"/>
              <a:gd name="connsiteX2" fmla="*/ 4206240 w 4206240"/>
              <a:gd name="connsiteY2" fmla="*/ 4071938 h 4071938"/>
              <a:gd name="connsiteX3" fmla="*/ 0 w 4206240"/>
              <a:gd name="connsiteY3" fmla="*/ 4071938 h 407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4071938">
                <a:moveTo>
                  <a:pt x="0" y="0"/>
                </a:moveTo>
                <a:lnTo>
                  <a:pt x="4206240" y="0"/>
                </a:lnTo>
                <a:lnTo>
                  <a:pt x="4206240" y="4071938"/>
                </a:lnTo>
                <a:lnTo>
                  <a:pt x="0" y="4071938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209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DB2101A-67D7-4EFE-AC9A-FE87C28BFD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374" y="396825"/>
            <a:ext cx="6089126" cy="6089126"/>
          </a:xfrm>
          <a:custGeom>
            <a:avLst/>
            <a:gdLst>
              <a:gd name="connsiteX0" fmla="*/ 3425251 w 6850502"/>
              <a:gd name="connsiteY0" fmla="*/ 0 h 6850502"/>
              <a:gd name="connsiteX1" fmla="*/ 6850502 w 6850502"/>
              <a:gd name="connsiteY1" fmla="*/ 3425251 h 6850502"/>
              <a:gd name="connsiteX2" fmla="*/ 3425251 w 6850502"/>
              <a:gd name="connsiteY2" fmla="*/ 6850502 h 6850502"/>
              <a:gd name="connsiteX3" fmla="*/ 0 w 6850502"/>
              <a:gd name="connsiteY3" fmla="*/ 3425251 h 6850502"/>
              <a:gd name="connsiteX4" fmla="*/ 3425251 w 6850502"/>
              <a:gd name="connsiteY4" fmla="*/ 0 h 685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0502" h="6850502">
                <a:moveTo>
                  <a:pt x="3425251" y="0"/>
                </a:moveTo>
                <a:cubicBezTo>
                  <a:pt x="5316965" y="0"/>
                  <a:pt x="6850502" y="1533537"/>
                  <a:pt x="6850502" y="3425251"/>
                </a:cubicBezTo>
                <a:cubicBezTo>
                  <a:pt x="6850502" y="5316965"/>
                  <a:pt x="5316965" y="6850502"/>
                  <a:pt x="3425251" y="6850502"/>
                </a:cubicBezTo>
                <a:cubicBezTo>
                  <a:pt x="1533537" y="6850502"/>
                  <a:pt x="0" y="5316965"/>
                  <a:pt x="0" y="3425251"/>
                </a:cubicBezTo>
                <a:cubicBezTo>
                  <a:pt x="0" y="1533537"/>
                  <a:pt x="1533537" y="0"/>
                  <a:pt x="342525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39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7EDBB9-4C3A-4D01-AC5B-C801F10E6B0C}"/>
              </a:ext>
            </a:extLst>
          </p:cNvPr>
          <p:cNvSpPr/>
          <p:nvPr userDrawn="1"/>
        </p:nvSpPr>
        <p:spPr>
          <a:xfrm>
            <a:off x="0" y="4702629"/>
            <a:ext cx="12192000" cy="21553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6A042E3-2CA7-D76D-04D9-49057146C24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90170" y="-1"/>
            <a:ext cx="4409441" cy="5447212"/>
          </a:xfrm>
          <a:custGeom>
            <a:avLst/>
            <a:gdLst>
              <a:gd name="connsiteX0" fmla="*/ 14014 w 4409441"/>
              <a:gd name="connsiteY0" fmla="*/ 0 h 5447212"/>
              <a:gd name="connsiteX1" fmla="*/ 4395427 w 4409441"/>
              <a:gd name="connsiteY1" fmla="*/ 0 h 5447212"/>
              <a:gd name="connsiteX2" fmla="*/ 4401007 w 4409441"/>
              <a:gd name="connsiteY2" fmla="*/ 17974 h 5447212"/>
              <a:gd name="connsiteX3" fmla="*/ 4409441 w 4409441"/>
              <a:gd name="connsiteY3" fmla="*/ 101641 h 5447212"/>
              <a:gd name="connsiteX4" fmla="*/ 4409441 w 4409441"/>
              <a:gd name="connsiteY4" fmla="*/ 5032063 h 5447212"/>
              <a:gd name="connsiteX5" fmla="*/ 3994292 w 4409441"/>
              <a:gd name="connsiteY5" fmla="*/ 5447212 h 5447212"/>
              <a:gd name="connsiteX6" fmla="*/ 415149 w 4409441"/>
              <a:gd name="connsiteY6" fmla="*/ 5447212 h 5447212"/>
              <a:gd name="connsiteX7" fmla="*/ 0 w 4409441"/>
              <a:gd name="connsiteY7" fmla="*/ 5032063 h 5447212"/>
              <a:gd name="connsiteX8" fmla="*/ 0 w 4409441"/>
              <a:gd name="connsiteY8" fmla="*/ 101641 h 5447212"/>
              <a:gd name="connsiteX9" fmla="*/ 8435 w 4409441"/>
              <a:gd name="connsiteY9" fmla="*/ 17974 h 544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9441" h="5447212">
                <a:moveTo>
                  <a:pt x="14014" y="0"/>
                </a:moveTo>
                <a:lnTo>
                  <a:pt x="4395427" y="0"/>
                </a:lnTo>
                <a:lnTo>
                  <a:pt x="4401007" y="17974"/>
                </a:lnTo>
                <a:cubicBezTo>
                  <a:pt x="4406537" y="44999"/>
                  <a:pt x="4409441" y="72981"/>
                  <a:pt x="4409441" y="101641"/>
                </a:cubicBezTo>
                <a:lnTo>
                  <a:pt x="4409441" y="5032063"/>
                </a:lnTo>
                <a:cubicBezTo>
                  <a:pt x="4409441" y="5261343"/>
                  <a:pt x="4223572" y="5447212"/>
                  <a:pt x="3994292" y="5447212"/>
                </a:cubicBezTo>
                <a:lnTo>
                  <a:pt x="415149" y="5447212"/>
                </a:lnTo>
                <a:cubicBezTo>
                  <a:pt x="185869" y="5447212"/>
                  <a:pt x="0" y="5261343"/>
                  <a:pt x="0" y="5032063"/>
                </a:cubicBezTo>
                <a:lnTo>
                  <a:pt x="0" y="101641"/>
                </a:lnTo>
                <a:cubicBezTo>
                  <a:pt x="0" y="72981"/>
                  <a:pt x="2905" y="44999"/>
                  <a:pt x="8435" y="17974"/>
                </a:cubicBezTo>
                <a:close/>
              </a:path>
            </a:pathLst>
          </a:custGeom>
          <a:pattFill prst="diagBrick">
            <a:fgClr>
              <a:srgbClr val="0070C0"/>
            </a:fgClr>
            <a:bgClr>
              <a:schemeClr val="bg1"/>
            </a:bgClr>
          </a:pattFill>
          <a:ln w="76200">
            <a:noFill/>
          </a:ln>
        </p:spPr>
        <p:txBody>
          <a:bodyPr wrap="square">
            <a:noAutofit/>
          </a:bodyPr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6233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4D74E34-5F54-208C-6EE6-31BA1D188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7450" y="1276296"/>
            <a:ext cx="4988666" cy="4875061"/>
          </a:xfrm>
          <a:custGeom>
            <a:avLst/>
            <a:gdLst>
              <a:gd name="connsiteX0" fmla="*/ 332869 w 4988666"/>
              <a:gd name="connsiteY0" fmla="*/ 0 h 4875061"/>
              <a:gd name="connsiteX1" fmla="*/ 4655797 w 4988666"/>
              <a:gd name="connsiteY1" fmla="*/ 0 h 4875061"/>
              <a:gd name="connsiteX2" fmla="*/ 4988666 w 4988666"/>
              <a:gd name="connsiteY2" fmla="*/ 332869 h 4875061"/>
              <a:gd name="connsiteX3" fmla="*/ 4988666 w 4988666"/>
              <a:gd name="connsiteY3" fmla="*/ 4542192 h 4875061"/>
              <a:gd name="connsiteX4" fmla="*/ 4655797 w 4988666"/>
              <a:gd name="connsiteY4" fmla="*/ 4875061 h 4875061"/>
              <a:gd name="connsiteX5" fmla="*/ 332869 w 4988666"/>
              <a:gd name="connsiteY5" fmla="*/ 4875061 h 4875061"/>
              <a:gd name="connsiteX6" fmla="*/ 0 w 4988666"/>
              <a:gd name="connsiteY6" fmla="*/ 4542192 h 4875061"/>
              <a:gd name="connsiteX7" fmla="*/ 0 w 4988666"/>
              <a:gd name="connsiteY7" fmla="*/ 332869 h 4875061"/>
              <a:gd name="connsiteX8" fmla="*/ 332869 w 4988666"/>
              <a:gd name="connsiteY8" fmla="*/ 0 h 487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8666" h="4875061">
                <a:moveTo>
                  <a:pt x="332869" y="0"/>
                </a:moveTo>
                <a:lnTo>
                  <a:pt x="4655797" y="0"/>
                </a:lnTo>
                <a:cubicBezTo>
                  <a:pt x="4839635" y="0"/>
                  <a:pt x="4988666" y="149031"/>
                  <a:pt x="4988666" y="332869"/>
                </a:cubicBezTo>
                <a:lnTo>
                  <a:pt x="4988666" y="4542192"/>
                </a:lnTo>
                <a:cubicBezTo>
                  <a:pt x="4988666" y="4726030"/>
                  <a:pt x="4839635" y="4875061"/>
                  <a:pt x="4655797" y="4875061"/>
                </a:cubicBezTo>
                <a:lnTo>
                  <a:pt x="332869" y="4875061"/>
                </a:lnTo>
                <a:cubicBezTo>
                  <a:pt x="149031" y="4875061"/>
                  <a:pt x="0" y="4726030"/>
                  <a:pt x="0" y="4542192"/>
                </a:cubicBezTo>
                <a:lnTo>
                  <a:pt x="0" y="332869"/>
                </a:lnTo>
                <a:cubicBezTo>
                  <a:pt x="0" y="149031"/>
                  <a:pt x="149031" y="0"/>
                  <a:pt x="332869" y="0"/>
                </a:cubicBezTo>
                <a:close/>
              </a:path>
            </a:pathLst>
          </a:custGeom>
          <a:pattFill prst="dkDnDi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3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54CB24-A0A4-028A-B920-F5F062EECF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8853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22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16C5F0-59E1-8E1C-CFA0-898D0D4081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3601038"/>
          </a:xfrm>
          <a:custGeom>
            <a:avLst/>
            <a:gdLst>
              <a:gd name="connsiteX0" fmla="*/ 0 w 12191999"/>
              <a:gd name="connsiteY0" fmla="*/ 0 h 3601038"/>
              <a:gd name="connsiteX1" fmla="*/ 12191999 w 12191999"/>
              <a:gd name="connsiteY1" fmla="*/ 0 h 3601038"/>
              <a:gd name="connsiteX2" fmla="*/ 12191999 w 12191999"/>
              <a:gd name="connsiteY2" fmla="*/ 3601038 h 3601038"/>
              <a:gd name="connsiteX3" fmla="*/ 0 w 12191999"/>
              <a:gd name="connsiteY3" fmla="*/ 3601038 h 360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601038">
                <a:moveTo>
                  <a:pt x="0" y="0"/>
                </a:moveTo>
                <a:lnTo>
                  <a:pt x="12191999" y="0"/>
                </a:lnTo>
                <a:lnTo>
                  <a:pt x="12191999" y="3601038"/>
                </a:lnTo>
                <a:lnTo>
                  <a:pt x="0" y="36010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52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4BDF8F9-5169-CA6E-55C9-08C0D7D049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3718" y="1104900"/>
            <a:ext cx="5321591" cy="5046458"/>
          </a:xfrm>
          <a:custGeom>
            <a:avLst/>
            <a:gdLst>
              <a:gd name="connsiteX0" fmla="*/ 441666 w 5321591"/>
              <a:gd name="connsiteY0" fmla="*/ 0 h 5046458"/>
              <a:gd name="connsiteX1" fmla="*/ 4879925 w 5321591"/>
              <a:gd name="connsiteY1" fmla="*/ 0 h 5046458"/>
              <a:gd name="connsiteX2" fmla="*/ 5321591 w 5321591"/>
              <a:gd name="connsiteY2" fmla="*/ 441666 h 5046458"/>
              <a:gd name="connsiteX3" fmla="*/ 5321591 w 5321591"/>
              <a:gd name="connsiteY3" fmla="*/ 4604792 h 5046458"/>
              <a:gd name="connsiteX4" fmla="*/ 4879925 w 5321591"/>
              <a:gd name="connsiteY4" fmla="*/ 5046458 h 5046458"/>
              <a:gd name="connsiteX5" fmla="*/ 914400 w 5321591"/>
              <a:gd name="connsiteY5" fmla="*/ 5046458 h 5046458"/>
              <a:gd name="connsiteX6" fmla="*/ 441666 w 5321591"/>
              <a:gd name="connsiteY6" fmla="*/ 5046458 h 5046458"/>
              <a:gd name="connsiteX7" fmla="*/ 0 w 5321591"/>
              <a:gd name="connsiteY7" fmla="*/ 5046458 h 5046458"/>
              <a:gd name="connsiteX8" fmla="*/ 0 w 5321591"/>
              <a:gd name="connsiteY8" fmla="*/ 4604792 h 5046458"/>
              <a:gd name="connsiteX9" fmla="*/ 0 w 5321591"/>
              <a:gd name="connsiteY9" fmla="*/ 2324100 h 5046458"/>
              <a:gd name="connsiteX10" fmla="*/ 0 w 5321591"/>
              <a:gd name="connsiteY10" fmla="*/ 441666 h 5046458"/>
              <a:gd name="connsiteX11" fmla="*/ 441666 w 5321591"/>
              <a:gd name="connsiteY11" fmla="*/ 0 h 504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21591" h="5046458">
                <a:moveTo>
                  <a:pt x="441666" y="0"/>
                </a:moveTo>
                <a:lnTo>
                  <a:pt x="4879925" y="0"/>
                </a:lnTo>
                <a:cubicBezTo>
                  <a:pt x="5123850" y="0"/>
                  <a:pt x="5321591" y="197741"/>
                  <a:pt x="5321591" y="441666"/>
                </a:cubicBezTo>
                <a:lnTo>
                  <a:pt x="5321591" y="4604792"/>
                </a:lnTo>
                <a:cubicBezTo>
                  <a:pt x="5321591" y="4848717"/>
                  <a:pt x="5123850" y="5046458"/>
                  <a:pt x="4879925" y="5046458"/>
                </a:cubicBezTo>
                <a:lnTo>
                  <a:pt x="914400" y="5046458"/>
                </a:lnTo>
                <a:lnTo>
                  <a:pt x="441666" y="5046458"/>
                </a:lnTo>
                <a:lnTo>
                  <a:pt x="0" y="5046458"/>
                </a:lnTo>
                <a:lnTo>
                  <a:pt x="0" y="4604792"/>
                </a:lnTo>
                <a:lnTo>
                  <a:pt x="0" y="2324100"/>
                </a:lnTo>
                <a:lnTo>
                  <a:pt x="0" y="441666"/>
                </a:lnTo>
                <a:cubicBezTo>
                  <a:pt x="0" y="197741"/>
                  <a:pt x="197741" y="0"/>
                  <a:pt x="441666" y="0"/>
                </a:cubicBezTo>
                <a:close/>
              </a:path>
            </a:pathLst>
          </a:custGeom>
          <a:pattFill prst="dkDnDi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0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FDDED91-A265-4F06-93FA-21A2001B8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0152D-3F53-43D6-B504-A18D780F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37" y="2675083"/>
            <a:ext cx="10515600" cy="1325563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C40FB-6ACF-44F5-BCB1-41248260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A5CC-3888-4FB0-97BB-9753301ED19C}" type="datetimeFigureOut">
              <a:rPr lang="en-ID" smtClean="0"/>
              <a:t>10/03/2026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70D65-67C6-4642-93F6-E90358A0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2C4F4-6146-4F2B-8522-C179EBF9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D209-5270-4B38-989A-B1D574B2912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7530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BDB624-46EB-4464-AD13-917F99F6B2BD}"/>
              </a:ext>
            </a:extLst>
          </p:cNvPr>
          <p:cNvSpPr txBox="1"/>
          <p:nvPr userDrawn="1"/>
        </p:nvSpPr>
        <p:spPr>
          <a:xfrm rot="10800000" flipV="1">
            <a:off x="217419" y="6102874"/>
            <a:ext cx="54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fld id="{260E2A6B-A809-4840-BF14-8648BC0BDF87}" type="slidenum">
              <a:rPr lang="id-ID" sz="1400" b="1" i="0" smtClean="0">
                <a:solidFill>
                  <a:schemeClr val="bg1"/>
                </a:solidFill>
                <a:effectLst/>
                <a:latin typeface="+mj-lt"/>
                <a:ea typeface="Open Sans Extrabold" panose="020B0906030804020204" pitchFamily="34" charset="0"/>
                <a:cs typeface="Calibri" panose="020F0502020204030204" pitchFamily="34" charset="0"/>
              </a:rPr>
              <a:pPr algn="r">
                <a:lnSpc>
                  <a:spcPct val="100000"/>
                </a:lnSpc>
              </a:pPr>
              <a:t>‹#›</a:t>
            </a:fld>
            <a:endParaRPr lang="id-ID" sz="6600" b="1" i="0">
              <a:solidFill>
                <a:schemeClr val="bg1"/>
              </a:solidFill>
              <a:effectLst/>
              <a:latin typeface="+mj-lt"/>
              <a:ea typeface="Open Sans Extrabold" panose="020B09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EE9DD-EF4B-4F5C-928C-67E9AD1803F4}"/>
              </a:ext>
            </a:extLst>
          </p:cNvPr>
          <p:cNvSpPr txBox="1"/>
          <p:nvPr userDrawn="1"/>
        </p:nvSpPr>
        <p:spPr>
          <a:xfrm flipH="1">
            <a:off x="254431" y="413073"/>
            <a:ext cx="50864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b="1">
                <a:solidFill>
                  <a:schemeClr val="bg1"/>
                </a:solidFill>
                <a:latin typeface="+mj-lt"/>
                <a:ea typeface="Inter Extra Bold" panose="020B0902040000000004" pitchFamily="34" charset="0"/>
                <a:cs typeface="Calibri" panose="020F0502020204030204" pitchFamily="34" charset="0"/>
              </a:rPr>
              <a:t>20</a:t>
            </a:r>
          </a:p>
          <a:p>
            <a:pPr algn="r">
              <a:lnSpc>
                <a:spcPct val="80000"/>
              </a:lnSpc>
            </a:pPr>
            <a:r>
              <a:rPr lang="en-US" sz="1600" b="1">
                <a:solidFill>
                  <a:schemeClr val="bg1"/>
                </a:solidFill>
                <a:latin typeface="+mj-lt"/>
                <a:ea typeface="Inter Extra Bold" panose="020B09020400000000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320A8-CC66-474C-9F45-2C66217FCB2B}"/>
              </a:ext>
            </a:extLst>
          </p:cNvPr>
          <p:cNvCxnSpPr>
            <a:cxnSpLocks/>
          </p:cNvCxnSpPr>
          <p:nvPr userDrawn="1"/>
        </p:nvCxnSpPr>
        <p:spPr>
          <a:xfrm>
            <a:off x="887981" y="445748"/>
            <a:ext cx="0" cy="5966505"/>
          </a:xfrm>
          <a:prstGeom prst="line">
            <a:avLst/>
          </a:prstGeom>
          <a:ln>
            <a:solidFill>
              <a:schemeClr val="bg1">
                <a:lumMod val="9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06E10A7-BB18-DF52-0B43-AD4F9EE516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2885" y="1658620"/>
            <a:ext cx="2312988" cy="1968500"/>
          </a:xfrm>
          <a:custGeom>
            <a:avLst/>
            <a:gdLst>
              <a:gd name="connsiteX0" fmla="*/ 381459 w 2312988"/>
              <a:gd name="connsiteY0" fmla="*/ 0 h 1968500"/>
              <a:gd name="connsiteX1" fmla="*/ 1931529 w 2312988"/>
              <a:gd name="connsiteY1" fmla="*/ 0 h 1968500"/>
              <a:gd name="connsiteX2" fmla="*/ 2312988 w 2312988"/>
              <a:gd name="connsiteY2" fmla="*/ 381337 h 1968500"/>
              <a:gd name="connsiteX3" fmla="*/ 2312988 w 2312988"/>
              <a:gd name="connsiteY3" fmla="*/ 1587163 h 1968500"/>
              <a:gd name="connsiteX4" fmla="*/ 1931529 w 2312988"/>
              <a:gd name="connsiteY4" fmla="*/ 1968500 h 1968500"/>
              <a:gd name="connsiteX5" fmla="*/ 381459 w 2312988"/>
              <a:gd name="connsiteY5" fmla="*/ 1968500 h 1968500"/>
              <a:gd name="connsiteX6" fmla="*/ 0 w 2312988"/>
              <a:gd name="connsiteY6" fmla="*/ 1587163 h 1968500"/>
              <a:gd name="connsiteX7" fmla="*/ 0 w 2312988"/>
              <a:gd name="connsiteY7" fmla="*/ 381337 h 1968500"/>
              <a:gd name="connsiteX8" fmla="*/ 381459 w 2312988"/>
              <a:gd name="connsiteY8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988" h="1968500">
                <a:moveTo>
                  <a:pt x="381459" y="0"/>
                </a:moveTo>
                <a:lnTo>
                  <a:pt x="1931529" y="0"/>
                </a:lnTo>
                <a:cubicBezTo>
                  <a:pt x="2142203" y="0"/>
                  <a:pt x="2312988" y="170730"/>
                  <a:pt x="2312988" y="381337"/>
                </a:cubicBezTo>
                <a:lnTo>
                  <a:pt x="2312988" y="1587163"/>
                </a:lnTo>
                <a:cubicBezTo>
                  <a:pt x="2312988" y="1797770"/>
                  <a:pt x="2142203" y="1968500"/>
                  <a:pt x="1931529" y="1968500"/>
                </a:cubicBezTo>
                <a:lnTo>
                  <a:pt x="381459" y="1968500"/>
                </a:lnTo>
                <a:cubicBezTo>
                  <a:pt x="170785" y="1968500"/>
                  <a:pt x="0" y="1797770"/>
                  <a:pt x="0" y="1587163"/>
                </a:cubicBezTo>
                <a:lnTo>
                  <a:pt x="0" y="381337"/>
                </a:lnTo>
                <a:cubicBezTo>
                  <a:pt x="0" y="170730"/>
                  <a:pt x="170785" y="0"/>
                  <a:pt x="3814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9232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BDB624-46EB-4464-AD13-917F99F6B2BD}"/>
              </a:ext>
            </a:extLst>
          </p:cNvPr>
          <p:cNvSpPr txBox="1"/>
          <p:nvPr userDrawn="1"/>
        </p:nvSpPr>
        <p:spPr>
          <a:xfrm rot="10800000" flipV="1">
            <a:off x="217419" y="6102874"/>
            <a:ext cx="54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fld id="{260E2A6B-A809-4840-BF14-8648BC0BDF87}" type="slidenum">
              <a:rPr lang="id-ID" sz="1400" b="1" i="0" smtClean="0">
                <a:solidFill>
                  <a:schemeClr val="bg1"/>
                </a:solidFill>
                <a:effectLst/>
                <a:latin typeface="+mj-lt"/>
                <a:ea typeface="Open Sans Extrabold" panose="020B0906030804020204" pitchFamily="34" charset="0"/>
                <a:cs typeface="Calibri" panose="020F0502020204030204" pitchFamily="34" charset="0"/>
              </a:rPr>
              <a:pPr algn="r">
                <a:lnSpc>
                  <a:spcPct val="100000"/>
                </a:lnSpc>
              </a:pPr>
              <a:t>‹#›</a:t>
            </a:fld>
            <a:endParaRPr lang="id-ID" sz="6600" b="1" i="0">
              <a:solidFill>
                <a:schemeClr val="bg1"/>
              </a:solidFill>
              <a:effectLst/>
              <a:latin typeface="+mj-lt"/>
              <a:ea typeface="Open Sans Extrabold" panose="020B09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EE9DD-EF4B-4F5C-928C-67E9AD1803F4}"/>
              </a:ext>
            </a:extLst>
          </p:cNvPr>
          <p:cNvSpPr txBox="1"/>
          <p:nvPr userDrawn="1"/>
        </p:nvSpPr>
        <p:spPr>
          <a:xfrm flipH="1">
            <a:off x="254431" y="413073"/>
            <a:ext cx="50864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b="1">
                <a:solidFill>
                  <a:schemeClr val="bg1"/>
                </a:solidFill>
                <a:latin typeface="+mj-lt"/>
                <a:ea typeface="Inter Extra Bold" panose="020B0902040000000004" pitchFamily="34" charset="0"/>
                <a:cs typeface="Calibri" panose="020F0502020204030204" pitchFamily="34" charset="0"/>
              </a:rPr>
              <a:t>20</a:t>
            </a:r>
          </a:p>
          <a:p>
            <a:pPr algn="r">
              <a:lnSpc>
                <a:spcPct val="80000"/>
              </a:lnSpc>
            </a:pPr>
            <a:r>
              <a:rPr lang="en-US" sz="1600" b="1">
                <a:solidFill>
                  <a:schemeClr val="bg1"/>
                </a:solidFill>
                <a:latin typeface="+mj-lt"/>
                <a:ea typeface="Inter Extra Bold" panose="020B09020400000000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320A8-CC66-474C-9F45-2C66217FCB2B}"/>
              </a:ext>
            </a:extLst>
          </p:cNvPr>
          <p:cNvCxnSpPr>
            <a:cxnSpLocks/>
          </p:cNvCxnSpPr>
          <p:nvPr userDrawn="1"/>
        </p:nvCxnSpPr>
        <p:spPr>
          <a:xfrm>
            <a:off x="887981" y="445748"/>
            <a:ext cx="0" cy="5966505"/>
          </a:xfrm>
          <a:prstGeom prst="line">
            <a:avLst/>
          </a:prstGeom>
          <a:ln>
            <a:solidFill>
              <a:schemeClr val="bg1">
                <a:lumMod val="9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06E10A7-BB18-DF52-0B43-AD4F9EE516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2885" y="1658620"/>
            <a:ext cx="2312988" cy="1968500"/>
          </a:xfrm>
          <a:custGeom>
            <a:avLst/>
            <a:gdLst>
              <a:gd name="connsiteX0" fmla="*/ 381459 w 2312988"/>
              <a:gd name="connsiteY0" fmla="*/ 0 h 1968500"/>
              <a:gd name="connsiteX1" fmla="*/ 1931529 w 2312988"/>
              <a:gd name="connsiteY1" fmla="*/ 0 h 1968500"/>
              <a:gd name="connsiteX2" fmla="*/ 2312988 w 2312988"/>
              <a:gd name="connsiteY2" fmla="*/ 381337 h 1968500"/>
              <a:gd name="connsiteX3" fmla="*/ 2312988 w 2312988"/>
              <a:gd name="connsiteY3" fmla="*/ 1587163 h 1968500"/>
              <a:gd name="connsiteX4" fmla="*/ 1931529 w 2312988"/>
              <a:gd name="connsiteY4" fmla="*/ 1968500 h 1968500"/>
              <a:gd name="connsiteX5" fmla="*/ 381459 w 2312988"/>
              <a:gd name="connsiteY5" fmla="*/ 1968500 h 1968500"/>
              <a:gd name="connsiteX6" fmla="*/ 0 w 2312988"/>
              <a:gd name="connsiteY6" fmla="*/ 1587163 h 1968500"/>
              <a:gd name="connsiteX7" fmla="*/ 0 w 2312988"/>
              <a:gd name="connsiteY7" fmla="*/ 381337 h 1968500"/>
              <a:gd name="connsiteX8" fmla="*/ 381459 w 2312988"/>
              <a:gd name="connsiteY8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988" h="1968500">
                <a:moveTo>
                  <a:pt x="381459" y="0"/>
                </a:moveTo>
                <a:lnTo>
                  <a:pt x="1931529" y="0"/>
                </a:lnTo>
                <a:cubicBezTo>
                  <a:pt x="2142203" y="0"/>
                  <a:pt x="2312988" y="170730"/>
                  <a:pt x="2312988" y="381337"/>
                </a:cubicBezTo>
                <a:lnTo>
                  <a:pt x="2312988" y="1587163"/>
                </a:lnTo>
                <a:cubicBezTo>
                  <a:pt x="2312988" y="1797770"/>
                  <a:pt x="2142203" y="1968500"/>
                  <a:pt x="1931529" y="1968500"/>
                </a:cubicBezTo>
                <a:lnTo>
                  <a:pt x="381459" y="1968500"/>
                </a:lnTo>
                <a:cubicBezTo>
                  <a:pt x="170785" y="1968500"/>
                  <a:pt x="0" y="1797770"/>
                  <a:pt x="0" y="1587163"/>
                </a:cubicBezTo>
                <a:lnTo>
                  <a:pt x="0" y="381337"/>
                </a:lnTo>
                <a:cubicBezTo>
                  <a:pt x="0" y="170730"/>
                  <a:pt x="170785" y="0"/>
                  <a:pt x="3814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976B1E95-F797-F4F2-0E7B-1DC08E4579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9506" y="1658620"/>
            <a:ext cx="2312988" cy="1968500"/>
          </a:xfrm>
          <a:custGeom>
            <a:avLst/>
            <a:gdLst>
              <a:gd name="connsiteX0" fmla="*/ 381459 w 2312988"/>
              <a:gd name="connsiteY0" fmla="*/ 0 h 1968500"/>
              <a:gd name="connsiteX1" fmla="*/ 1931529 w 2312988"/>
              <a:gd name="connsiteY1" fmla="*/ 0 h 1968500"/>
              <a:gd name="connsiteX2" fmla="*/ 2312988 w 2312988"/>
              <a:gd name="connsiteY2" fmla="*/ 381337 h 1968500"/>
              <a:gd name="connsiteX3" fmla="*/ 2312988 w 2312988"/>
              <a:gd name="connsiteY3" fmla="*/ 1587163 h 1968500"/>
              <a:gd name="connsiteX4" fmla="*/ 1931529 w 2312988"/>
              <a:gd name="connsiteY4" fmla="*/ 1968500 h 1968500"/>
              <a:gd name="connsiteX5" fmla="*/ 381459 w 2312988"/>
              <a:gd name="connsiteY5" fmla="*/ 1968500 h 1968500"/>
              <a:gd name="connsiteX6" fmla="*/ 0 w 2312988"/>
              <a:gd name="connsiteY6" fmla="*/ 1587163 h 1968500"/>
              <a:gd name="connsiteX7" fmla="*/ 0 w 2312988"/>
              <a:gd name="connsiteY7" fmla="*/ 381337 h 1968500"/>
              <a:gd name="connsiteX8" fmla="*/ 381459 w 2312988"/>
              <a:gd name="connsiteY8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988" h="1968500">
                <a:moveTo>
                  <a:pt x="381459" y="0"/>
                </a:moveTo>
                <a:lnTo>
                  <a:pt x="1931529" y="0"/>
                </a:lnTo>
                <a:cubicBezTo>
                  <a:pt x="2142203" y="0"/>
                  <a:pt x="2312988" y="170730"/>
                  <a:pt x="2312988" y="381337"/>
                </a:cubicBezTo>
                <a:lnTo>
                  <a:pt x="2312988" y="1587163"/>
                </a:lnTo>
                <a:cubicBezTo>
                  <a:pt x="2312988" y="1797770"/>
                  <a:pt x="2142203" y="1968500"/>
                  <a:pt x="1931529" y="1968500"/>
                </a:cubicBezTo>
                <a:lnTo>
                  <a:pt x="381459" y="1968500"/>
                </a:lnTo>
                <a:cubicBezTo>
                  <a:pt x="170785" y="1968500"/>
                  <a:pt x="0" y="1797770"/>
                  <a:pt x="0" y="1587163"/>
                </a:cubicBezTo>
                <a:lnTo>
                  <a:pt x="0" y="381337"/>
                </a:lnTo>
                <a:cubicBezTo>
                  <a:pt x="0" y="170730"/>
                  <a:pt x="170785" y="0"/>
                  <a:pt x="3814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7193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9AD62DB-9DFA-A738-EFDD-5260418173E1}"/>
              </a:ext>
            </a:extLst>
          </p:cNvPr>
          <p:cNvSpPr/>
          <p:nvPr userDrawn="1"/>
        </p:nvSpPr>
        <p:spPr>
          <a:xfrm flipH="1">
            <a:off x="781049" y="0"/>
            <a:ext cx="11410951" cy="6858000"/>
          </a:xfrm>
          <a:custGeom>
            <a:avLst/>
            <a:gdLst>
              <a:gd name="connsiteX0" fmla="*/ 10267928 w 11410951"/>
              <a:gd name="connsiteY0" fmla="*/ 0 h 6858000"/>
              <a:gd name="connsiteX1" fmla="*/ 0 w 11410951"/>
              <a:gd name="connsiteY1" fmla="*/ 0 h 6858000"/>
              <a:gd name="connsiteX2" fmla="*/ 0 w 11410951"/>
              <a:gd name="connsiteY2" fmla="*/ 6858000 h 6858000"/>
              <a:gd name="connsiteX3" fmla="*/ 11410951 w 11410951"/>
              <a:gd name="connsiteY3" fmla="*/ 6858000 h 6858000"/>
              <a:gd name="connsiteX4" fmla="*/ 11410951 w 11410951"/>
              <a:gd name="connsiteY4" fmla="*/ 1143023 h 6858000"/>
              <a:gd name="connsiteX5" fmla="*/ 10267928 w 1141095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0951" h="6858000">
                <a:moveTo>
                  <a:pt x="10267928" y="0"/>
                </a:moveTo>
                <a:lnTo>
                  <a:pt x="0" y="0"/>
                </a:lnTo>
                <a:lnTo>
                  <a:pt x="0" y="6858000"/>
                </a:lnTo>
                <a:lnTo>
                  <a:pt x="11410951" y="6858000"/>
                </a:lnTo>
                <a:lnTo>
                  <a:pt x="11410951" y="1143023"/>
                </a:lnTo>
                <a:cubicBezTo>
                  <a:pt x="11410951" y="511749"/>
                  <a:pt x="10899202" y="0"/>
                  <a:pt x="1026792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32BD35-6619-2E6A-7BE6-B479EED331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370" y="258793"/>
            <a:ext cx="5630892" cy="6599207"/>
          </a:xfrm>
          <a:custGeom>
            <a:avLst/>
            <a:gdLst>
              <a:gd name="connsiteX0" fmla="*/ 552673 w 3315970"/>
              <a:gd name="connsiteY0" fmla="*/ 0 h 3886200"/>
              <a:gd name="connsiteX1" fmla="*/ 3315970 w 3315970"/>
              <a:gd name="connsiteY1" fmla="*/ 0 h 3886200"/>
              <a:gd name="connsiteX2" fmla="*/ 3315970 w 3315970"/>
              <a:gd name="connsiteY2" fmla="*/ 3886200 h 3886200"/>
              <a:gd name="connsiteX3" fmla="*/ 0 w 3315970"/>
              <a:gd name="connsiteY3" fmla="*/ 3886200 h 3886200"/>
              <a:gd name="connsiteX4" fmla="*/ 0 w 3315970"/>
              <a:gd name="connsiteY4" fmla="*/ 552673 h 3886200"/>
              <a:gd name="connsiteX5" fmla="*/ 552673 w 3315970"/>
              <a:gd name="connsiteY5" fmla="*/ 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5970" h="3886200">
                <a:moveTo>
                  <a:pt x="552673" y="0"/>
                </a:moveTo>
                <a:lnTo>
                  <a:pt x="3315970" y="0"/>
                </a:lnTo>
                <a:lnTo>
                  <a:pt x="3315970" y="3886200"/>
                </a:lnTo>
                <a:lnTo>
                  <a:pt x="0" y="3886200"/>
                </a:lnTo>
                <a:lnTo>
                  <a:pt x="0" y="552673"/>
                </a:lnTo>
                <a:cubicBezTo>
                  <a:pt x="0" y="247440"/>
                  <a:pt x="247440" y="0"/>
                  <a:pt x="552673" y="0"/>
                </a:cubicBezTo>
                <a:close/>
              </a:path>
            </a:pathLst>
          </a:custGeom>
          <a:pattFill prst="dkDnDi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75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(18-07-24)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816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(18-07-24)-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33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7427A-8577-45BE-BC91-6CB541EA25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5036949"/>
              <a:gd name="connsiteY0" fmla="*/ 0 h 3030409"/>
              <a:gd name="connsiteX1" fmla="*/ 5036949 w 5036949"/>
              <a:gd name="connsiteY1" fmla="*/ 0 h 3030409"/>
              <a:gd name="connsiteX2" fmla="*/ 5036949 w 5036949"/>
              <a:gd name="connsiteY2" fmla="*/ 3030409 h 3030409"/>
              <a:gd name="connsiteX3" fmla="*/ 0 w 5036949"/>
              <a:gd name="connsiteY3" fmla="*/ 3030409 h 3030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6949" h="3030409">
                <a:moveTo>
                  <a:pt x="0" y="0"/>
                </a:moveTo>
                <a:lnTo>
                  <a:pt x="5036949" y="0"/>
                </a:lnTo>
                <a:lnTo>
                  <a:pt x="5036949" y="3030409"/>
                </a:lnTo>
                <a:lnTo>
                  <a:pt x="0" y="3030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4058998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C47757-D78C-1C31-7BA3-58469D43A0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027500" y="0"/>
            <a:ext cx="4574072" cy="5243332"/>
          </a:xfrm>
          <a:custGeom>
            <a:avLst/>
            <a:gdLst>
              <a:gd name="connsiteX0" fmla="*/ 2734198 w 5334524"/>
              <a:gd name="connsiteY0" fmla="*/ 0 h 6115050"/>
              <a:gd name="connsiteX1" fmla="*/ 5334523 w 5334524"/>
              <a:gd name="connsiteY1" fmla="*/ 0 h 6115050"/>
              <a:gd name="connsiteX2" fmla="*/ 5334524 w 5334524"/>
              <a:gd name="connsiteY2" fmla="*/ 3640137 h 6115050"/>
              <a:gd name="connsiteX3" fmla="*/ 4034361 w 5334524"/>
              <a:gd name="connsiteY3" fmla="*/ 4940300 h 6115050"/>
              <a:gd name="connsiteX4" fmla="*/ 2734198 w 5334524"/>
              <a:gd name="connsiteY4" fmla="*/ 3640137 h 6115050"/>
              <a:gd name="connsiteX5" fmla="*/ 0 w 5334524"/>
              <a:gd name="connsiteY5" fmla="*/ 0 h 6115050"/>
              <a:gd name="connsiteX6" fmla="*/ 2600325 w 5334524"/>
              <a:gd name="connsiteY6" fmla="*/ 0 h 6115050"/>
              <a:gd name="connsiteX7" fmla="*/ 2600326 w 5334524"/>
              <a:gd name="connsiteY7" fmla="*/ 4814887 h 6115050"/>
              <a:gd name="connsiteX8" fmla="*/ 1300163 w 5334524"/>
              <a:gd name="connsiteY8" fmla="*/ 6115050 h 6115050"/>
              <a:gd name="connsiteX9" fmla="*/ 0 w 5334524"/>
              <a:gd name="connsiteY9" fmla="*/ 4814887 h 611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4524" h="6115050">
                <a:moveTo>
                  <a:pt x="2734198" y="0"/>
                </a:moveTo>
                <a:lnTo>
                  <a:pt x="5334523" y="0"/>
                </a:lnTo>
                <a:cubicBezTo>
                  <a:pt x="5334523" y="1213379"/>
                  <a:pt x="5334524" y="2426758"/>
                  <a:pt x="5334524" y="3640137"/>
                </a:cubicBezTo>
                <a:cubicBezTo>
                  <a:pt x="5334524" y="4358197"/>
                  <a:pt x="4752421" y="4940300"/>
                  <a:pt x="4034361" y="4940300"/>
                </a:cubicBezTo>
                <a:cubicBezTo>
                  <a:pt x="3316301" y="4940300"/>
                  <a:pt x="2734198" y="4358197"/>
                  <a:pt x="2734198" y="3640137"/>
                </a:cubicBezTo>
                <a:close/>
                <a:moveTo>
                  <a:pt x="0" y="0"/>
                </a:moveTo>
                <a:lnTo>
                  <a:pt x="2600325" y="0"/>
                </a:lnTo>
                <a:cubicBezTo>
                  <a:pt x="2600325" y="1604962"/>
                  <a:pt x="2600326" y="3209925"/>
                  <a:pt x="2600326" y="4814887"/>
                </a:cubicBezTo>
                <a:cubicBezTo>
                  <a:pt x="2600326" y="5532947"/>
                  <a:pt x="2018223" y="6115050"/>
                  <a:pt x="1300163" y="6115050"/>
                </a:cubicBezTo>
                <a:cubicBezTo>
                  <a:pt x="582103" y="6115050"/>
                  <a:pt x="0" y="5532947"/>
                  <a:pt x="0" y="48148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>
              <a:defRPr lang="en-ID"/>
            </a:lvl1pPr>
          </a:lstStyle>
          <a:p>
            <a:pPr lvl="0"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4585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6EE974-5430-477A-20A8-3C959840E0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36297" y="941422"/>
            <a:ext cx="7058805" cy="5172166"/>
          </a:xfrm>
          <a:custGeom>
            <a:avLst/>
            <a:gdLst>
              <a:gd name="connsiteX0" fmla="*/ 6861387 w 7058805"/>
              <a:gd name="connsiteY0" fmla="*/ 5 h 5172166"/>
              <a:gd name="connsiteX1" fmla="*/ 6923182 w 7058805"/>
              <a:gd name="connsiteY1" fmla="*/ 11977 h 5172166"/>
              <a:gd name="connsiteX2" fmla="*/ 7021133 w 7058805"/>
              <a:gd name="connsiteY2" fmla="*/ 157264 h 5172166"/>
              <a:gd name="connsiteX3" fmla="*/ 7058801 w 7058805"/>
              <a:gd name="connsiteY3" fmla="*/ 4959834 h 5172166"/>
              <a:gd name="connsiteX4" fmla="*/ 6901542 w 7058805"/>
              <a:gd name="connsiteY4" fmla="*/ 5119579 h 5172166"/>
              <a:gd name="connsiteX5" fmla="*/ 197419 w 7058805"/>
              <a:gd name="connsiteY5" fmla="*/ 5172162 h 5172166"/>
              <a:gd name="connsiteX6" fmla="*/ 37673 w 7058805"/>
              <a:gd name="connsiteY6" fmla="*/ 5014902 h 5172166"/>
              <a:gd name="connsiteX7" fmla="*/ 5 w 7058805"/>
              <a:gd name="connsiteY7" fmla="*/ 212334 h 5172166"/>
              <a:gd name="connsiteX8" fmla="*/ 157264 w 7058805"/>
              <a:gd name="connsiteY8" fmla="*/ 52588 h 517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8805" h="5172166">
                <a:moveTo>
                  <a:pt x="6861387" y="5"/>
                </a:moveTo>
                <a:cubicBezTo>
                  <a:pt x="6883272" y="-167"/>
                  <a:pt x="6904155" y="4105"/>
                  <a:pt x="6923182" y="11977"/>
                </a:cubicBezTo>
                <a:cubicBezTo>
                  <a:pt x="6980259" y="35592"/>
                  <a:pt x="7020618" y="91610"/>
                  <a:pt x="7021133" y="157264"/>
                </a:cubicBezTo>
                <a:lnTo>
                  <a:pt x="7058801" y="4959834"/>
                </a:lnTo>
                <a:cubicBezTo>
                  <a:pt x="7059487" y="5047372"/>
                  <a:pt x="6989081" y="5118892"/>
                  <a:pt x="6901542" y="5119579"/>
                </a:cubicBezTo>
                <a:lnTo>
                  <a:pt x="197419" y="5172162"/>
                </a:lnTo>
                <a:cubicBezTo>
                  <a:pt x="109881" y="5172848"/>
                  <a:pt x="38360" y="5102441"/>
                  <a:pt x="37673" y="5014902"/>
                </a:cubicBezTo>
                <a:lnTo>
                  <a:pt x="5" y="212334"/>
                </a:lnTo>
                <a:cubicBezTo>
                  <a:pt x="-682" y="124795"/>
                  <a:pt x="69725" y="53275"/>
                  <a:pt x="157264" y="525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1532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EE6D35-39EB-2865-75E6-7E0B1ED5C0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3823" y="975034"/>
            <a:ext cx="4907934" cy="4907936"/>
          </a:xfrm>
          <a:custGeom>
            <a:avLst/>
            <a:gdLst>
              <a:gd name="connsiteX0" fmla="*/ 2453967 w 4907934"/>
              <a:gd name="connsiteY0" fmla="*/ 0 h 4907936"/>
              <a:gd name="connsiteX1" fmla="*/ 4907934 w 4907934"/>
              <a:gd name="connsiteY1" fmla="*/ 2453968 h 4907936"/>
              <a:gd name="connsiteX2" fmla="*/ 2453967 w 4907934"/>
              <a:gd name="connsiteY2" fmla="*/ 4907936 h 4907936"/>
              <a:gd name="connsiteX3" fmla="*/ 0 w 4907934"/>
              <a:gd name="connsiteY3" fmla="*/ 2453968 h 4907936"/>
              <a:gd name="connsiteX4" fmla="*/ 2453967 w 4907934"/>
              <a:gd name="connsiteY4" fmla="*/ 0 h 490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7934" h="4907936">
                <a:moveTo>
                  <a:pt x="2453967" y="0"/>
                </a:moveTo>
                <a:cubicBezTo>
                  <a:pt x="3809256" y="0"/>
                  <a:pt x="4907934" y="1098679"/>
                  <a:pt x="4907934" y="2453968"/>
                </a:cubicBezTo>
                <a:cubicBezTo>
                  <a:pt x="4907934" y="3809257"/>
                  <a:pt x="3809256" y="4907936"/>
                  <a:pt x="2453967" y="4907936"/>
                </a:cubicBezTo>
                <a:cubicBezTo>
                  <a:pt x="1098678" y="4907936"/>
                  <a:pt x="0" y="3809257"/>
                  <a:pt x="0" y="2453968"/>
                </a:cubicBezTo>
                <a:cubicBezTo>
                  <a:pt x="0" y="1098679"/>
                  <a:pt x="1098678" y="0"/>
                  <a:pt x="24539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7504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id Blue Background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497EDC3-0F96-E3AF-D12B-B5DCA4C26E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5282" y="1134596"/>
            <a:ext cx="1730012" cy="1730012"/>
          </a:xfrm>
          <a:custGeom>
            <a:avLst/>
            <a:gdLst>
              <a:gd name="connsiteX0" fmla="*/ 0 w 1730012"/>
              <a:gd name="connsiteY0" fmla="*/ 0 h 1730012"/>
              <a:gd name="connsiteX1" fmla="*/ 1730012 w 1730012"/>
              <a:gd name="connsiteY1" fmla="*/ 0 h 1730012"/>
              <a:gd name="connsiteX2" fmla="*/ 1730012 w 1730012"/>
              <a:gd name="connsiteY2" fmla="*/ 1730012 h 1730012"/>
              <a:gd name="connsiteX3" fmla="*/ 0 w 1730012"/>
              <a:gd name="connsiteY3" fmla="*/ 1730012 h 17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012" h="1730012">
                <a:moveTo>
                  <a:pt x="0" y="0"/>
                </a:moveTo>
                <a:lnTo>
                  <a:pt x="1730012" y="0"/>
                </a:lnTo>
                <a:lnTo>
                  <a:pt x="1730012" y="1730012"/>
                </a:lnTo>
                <a:lnTo>
                  <a:pt x="0" y="1730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5886C79-0429-5A61-4D8A-43EE7A2F38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8199" y="3210260"/>
            <a:ext cx="1730012" cy="1730012"/>
          </a:xfrm>
          <a:custGeom>
            <a:avLst/>
            <a:gdLst>
              <a:gd name="connsiteX0" fmla="*/ 0 w 1730012"/>
              <a:gd name="connsiteY0" fmla="*/ 0 h 1730012"/>
              <a:gd name="connsiteX1" fmla="*/ 1730012 w 1730012"/>
              <a:gd name="connsiteY1" fmla="*/ 0 h 1730012"/>
              <a:gd name="connsiteX2" fmla="*/ 1730012 w 1730012"/>
              <a:gd name="connsiteY2" fmla="*/ 1730012 h 1730012"/>
              <a:gd name="connsiteX3" fmla="*/ 0 w 1730012"/>
              <a:gd name="connsiteY3" fmla="*/ 1730012 h 17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012" h="1730012">
                <a:moveTo>
                  <a:pt x="0" y="0"/>
                </a:moveTo>
                <a:lnTo>
                  <a:pt x="1730012" y="0"/>
                </a:lnTo>
                <a:lnTo>
                  <a:pt x="1730012" y="1730012"/>
                </a:lnTo>
                <a:lnTo>
                  <a:pt x="0" y="1730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8BDC73-65E5-E444-001B-BE7E55D576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7491" y="423971"/>
            <a:ext cx="1730012" cy="1730012"/>
          </a:xfrm>
          <a:custGeom>
            <a:avLst/>
            <a:gdLst>
              <a:gd name="connsiteX0" fmla="*/ 0 w 1730012"/>
              <a:gd name="connsiteY0" fmla="*/ 0 h 1730012"/>
              <a:gd name="connsiteX1" fmla="*/ 1730012 w 1730012"/>
              <a:gd name="connsiteY1" fmla="*/ 0 h 1730012"/>
              <a:gd name="connsiteX2" fmla="*/ 1730012 w 1730012"/>
              <a:gd name="connsiteY2" fmla="*/ 1730012 h 1730012"/>
              <a:gd name="connsiteX3" fmla="*/ 0 w 1730012"/>
              <a:gd name="connsiteY3" fmla="*/ 1730012 h 17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012" h="1730012">
                <a:moveTo>
                  <a:pt x="0" y="0"/>
                </a:moveTo>
                <a:lnTo>
                  <a:pt x="1730012" y="0"/>
                </a:lnTo>
                <a:lnTo>
                  <a:pt x="1730012" y="1730012"/>
                </a:lnTo>
                <a:lnTo>
                  <a:pt x="0" y="1730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F37AC89-9AC8-C4F1-0B10-9BC15B56C4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0994" y="2765323"/>
            <a:ext cx="1730012" cy="1730012"/>
          </a:xfrm>
          <a:custGeom>
            <a:avLst/>
            <a:gdLst>
              <a:gd name="connsiteX0" fmla="*/ 0 w 1730012"/>
              <a:gd name="connsiteY0" fmla="*/ 0 h 1730012"/>
              <a:gd name="connsiteX1" fmla="*/ 1730012 w 1730012"/>
              <a:gd name="connsiteY1" fmla="*/ 0 h 1730012"/>
              <a:gd name="connsiteX2" fmla="*/ 1730012 w 1730012"/>
              <a:gd name="connsiteY2" fmla="*/ 1730012 h 1730012"/>
              <a:gd name="connsiteX3" fmla="*/ 0 w 1730012"/>
              <a:gd name="connsiteY3" fmla="*/ 1730012 h 17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012" h="1730012">
                <a:moveTo>
                  <a:pt x="0" y="0"/>
                </a:moveTo>
                <a:lnTo>
                  <a:pt x="1730012" y="0"/>
                </a:lnTo>
                <a:lnTo>
                  <a:pt x="1730012" y="1730012"/>
                </a:lnTo>
                <a:lnTo>
                  <a:pt x="0" y="1730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F110A6-DA6D-CDA0-F15D-17957F635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6075" y="423971"/>
            <a:ext cx="1730012" cy="1730012"/>
          </a:xfrm>
          <a:custGeom>
            <a:avLst/>
            <a:gdLst>
              <a:gd name="connsiteX0" fmla="*/ 0 w 1730012"/>
              <a:gd name="connsiteY0" fmla="*/ 0 h 1730012"/>
              <a:gd name="connsiteX1" fmla="*/ 1730012 w 1730012"/>
              <a:gd name="connsiteY1" fmla="*/ 0 h 1730012"/>
              <a:gd name="connsiteX2" fmla="*/ 1730012 w 1730012"/>
              <a:gd name="connsiteY2" fmla="*/ 1730012 h 1730012"/>
              <a:gd name="connsiteX3" fmla="*/ 0 w 1730012"/>
              <a:gd name="connsiteY3" fmla="*/ 1730012 h 17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012" h="1730012">
                <a:moveTo>
                  <a:pt x="0" y="0"/>
                </a:moveTo>
                <a:lnTo>
                  <a:pt x="1730012" y="0"/>
                </a:lnTo>
                <a:lnTo>
                  <a:pt x="1730012" y="1730012"/>
                </a:lnTo>
                <a:lnTo>
                  <a:pt x="0" y="1730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D8F2503-B9AE-8B6A-2F9C-C17E62FE8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35367" y="3210260"/>
            <a:ext cx="1730012" cy="1730012"/>
          </a:xfrm>
          <a:custGeom>
            <a:avLst/>
            <a:gdLst>
              <a:gd name="connsiteX0" fmla="*/ 0 w 1730012"/>
              <a:gd name="connsiteY0" fmla="*/ 0 h 1730012"/>
              <a:gd name="connsiteX1" fmla="*/ 1730012 w 1730012"/>
              <a:gd name="connsiteY1" fmla="*/ 0 h 1730012"/>
              <a:gd name="connsiteX2" fmla="*/ 1730012 w 1730012"/>
              <a:gd name="connsiteY2" fmla="*/ 1730012 h 1730012"/>
              <a:gd name="connsiteX3" fmla="*/ 0 w 1730012"/>
              <a:gd name="connsiteY3" fmla="*/ 1730012 h 17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012" h="1730012">
                <a:moveTo>
                  <a:pt x="0" y="0"/>
                </a:moveTo>
                <a:lnTo>
                  <a:pt x="1730012" y="0"/>
                </a:lnTo>
                <a:lnTo>
                  <a:pt x="1730012" y="1730012"/>
                </a:lnTo>
                <a:lnTo>
                  <a:pt x="0" y="1730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3256F3-76CE-4DC7-B4B9-BF8534AC26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8283" y="1134596"/>
            <a:ext cx="1730012" cy="1730012"/>
          </a:xfrm>
          <a:custGeom>
            <a:avLst/>
            <a:gdLst>
              <a:gd name="connsiteX0" fmla="*/ 0 w 1730012"/>
              <a:gd name="connsiteY0" fmla="*/ 0 h 1730012"/>
              <a:gd name="connsiteX1" fmla="*/ 1730012 w 1730012"/>
              <a:gd name="connsiteY1" fmla="*/ 0 h 1730012"/>
              <a:gd name="connsiteX2" fmla="*/ 1730012 w 1730012"/>
              <a:gd name="connsiteY2" fmla="*/ 1730012 h 1730012"/>
              <a:gd name="connsiteX3" fmla="*/ 0 w 1730012"/>
              <a:gd name="connsiteY3" fmla="*/ 1730012 h 17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012" h="1730012">
                <a:moveTo>
                  <a:pt x="0" y="0"/>
                </a:moveTo>
                <a:lnTo>
                  <a:pt x="1730012" y="0"/>
                </a:lnTo>
                <a:lnTo>
                  <a:pt x="1730012" y="1730012"/>
                </a:lnTo>
                <a:lnTo>
                  <a:pt x="0" y="1730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FDDED91-A265-4F06-93FA-21A2001B8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0152D-3F53-43D6-B504-A18D780F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09" y="2675083"/>
            <a:ext cx="10515600" cy="1325563"/>
          </a:xfrm>
        </p:spPr>
        <p:txBody>
          <a:bodyPr/>
          <a:lstStyle>
            <a:lvl1pPr algn="r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C40FB-6ACF-44F5-BCB1-41248260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A5CC-3888-4FB0-97BB-9753301ED19C}" type="datetimeFigureOut">
              <a:rPr lang="en-ID" smtClean="0"/>
              <a:t>10/03/2026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70D65-67C6-4642-93F6-E90358A0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2C4F4-6146-4F2B-8522-C179EBF9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D209-5270-4B38-989A-B1D574B2912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659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id Blue Background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D928AD-E839-1B6B-BBE7-23DF17EF6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32848" cy="6858000"/>
          </a:xfrm>
          <a:custGeom>
            <a:avLst/>
            <a:gdLst>
              <a:gd name="connsiteX0" fmla="*/ 0 w 6232848"/>
              <a:gd name="connsiteY0" fmla="*/ 0 h 6858000"/>
              <a:gd name="connsiteX1" fmla="*/ 4518348 w 6232848"/>
              <a:gd name="connsiteY1" fmla="*/ 0 h 6858000"/>
              <a:gd name="connsiteX2" fmla="*/ 6232848 w 6232848"/>
              <a:gd name="connsiteY2" fmla="*/ 6858000 h 6858000"/>
              <a:gd name="connsiteX3" fmla="*/ 0 w 62328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2848" h="6858000">
                <a:moveTo>
                  <a:pt x="0" y="0"/>
                </a:moveTo>
                <a:lnTo>
                  <a:pt x="4518348" y="0"/>
                </a:lnTo>
                <a:lnTo>
                  <a:pt x="623284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96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292D0-8F28-BAA4-21E6-3C0CFC30DF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3720" y="1539875"/>
            <a:ext cx="5288280" cy="3702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81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D22F789-D01B-7D2F-27F5-91A1FD5D7F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9120" y="2203122"/>
            <a:ext cx="5325814" cy="3364558"/>
          </a:xfrm>
          <a:custGeom>
            <a:avLst/>
            <a:gdLst>
              <a:gd name="connsiteX0" fmla="*/ 62257 w 4654550"/>
              <a:gd name="connsiteY0" fmla="*/ 0 h 2925763"/>
              <a:gd name="connsiteX1" fmla="*/ 4592293 w 4654550"/>
              <a:gd name="connsiteY1" fmla="*/ 0 h 2925763"/>
              <a:gd name="connsiteX2" fmla="*/ 4654550 w 4654550"/>
              <a:gd name="connsiteY2" fmla="*/ 62231 h 2925763"/>
              <a:gd name="connsiteX3" fmla="*/ 4654550 w 4654550"/>
              <a:gd name="connsiteY3" fmla="*/ 2863532 h 2925763"/>
              <a:gd name="connsiteX4" fmla="*/ 4592293 w 4654550"/>
              <a:gd name="connsiteY4" fmla="*/ 2925763 h 2925763"/>
              <a:gd name="connsiteX5" fmla="*/ 62257 w 4654550"/>
              <a:gd name="connsiteY5" fmla="*/ 2925763 h 2925763"/>
              <a:gd name="connsiteX6" fmla="*/ 0 w 4654550"/>
              <a:gd name="connsiteY6" fmla="*/ 2863532 h 2925763"/>
              <a:gd name="connsiteX7" fmla="*/ 0 w 4654550"/>
              <a:gd name="connsiteY7" fmla="*/ 62231 h 2925763"/>
              <a:gd name="connsiteX8" fmla="*/ 62257 w 4654550"/>
              <a:gd name="connsiteY8" fmla="*/ 0 h 292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550" h="2925763">
                <a:moveTo>
                  <a:pt x="62257" y="0"/>
                </a:moveTo>
                <a:lnTo>
                  <a:pt x="4592293" y="0"/>
                </a:lnTo>
                <a:cubicBezTo>
                  <a:pt x="4626677" y="0"/>
                  <a:pt x="4654550" y="27862"/>
                  <a:pt x="4654550" y="62231"/>
                </a:cubicBezTo>
                <a:lnTo>
                  <a:pt x="4654550" y="2863532"/>
                </a:lnTo>
                <a:cubicBezTo>
                  <a:pt x="4654550" y="2897901"/>
                  <a:pt x="4626677" y="2925763"/>
                  <a:pt x="4592293" y="2925763"/>
                </a:cubicBezTo>
                <a:lnTo>
                  <a:pt x="62257" y="2925763"/>
                </a:lnTo>
                <a:cubicBezTo>
                  <a:pt x="27873" y="2925763"/>
                  <a:pt x="0" y="2897901"/>
                  <a:pt x="0" y="2863532"/>
                </a:cubicBezTo>
                <a:lnTo>
                  <a:pt x="0" y="62231"/>
                </a:lnTo>
                <a:cubicBezTo>
                  <a:pt x="0" y="27862"/>
                  <a:pt x="27873" y="0"/>
                  <a:pt x="622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15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39A230-1B30-D0EF-D435-8C5FFC31A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5818" y="541021"/>
            <a:ext cx="4008120" cy="5775957"/>
          </a:xfrm>
          <a:custGeom>
            <a:avLst/>
            <a:gdLst>
              <a:gd name="connsiteX0" fmla="*/ 439450 w 4008120"/>
              <a:gd name="connsiteY0" fmla="*/ 0 h 5775957"/>
              <a:gd name="connsiteX1" fmla="*/ 3568670 w 4008120"/>
              <a:gd name="connsiteY1" fmla="*/ 0 h 5775957"/>
              <a:gd name="connsiteX2" fmla="*/ 4008120 w 4008120"/>
              <a:gd name="connsiteY2" fmla="*/ 439450 h 5775957"/>
              <a:gd name="connsiteX3" fmla="*/ 4008120 w 4008120"/>
              <a:gd name="connsiteY3" fmla="*/ 5336507 h 5775957"/>
              <a:gd name="connsiteX4" fmla="*/ 3568670 w 4008120"/>
              <a:gd name="connsiteY4" fmla="*/ 5775957 h 5775957"/>
              <a:gd name="connsiteX5" fmla="*/ 439450 w 4008120"/>
              <a:gd name="connsiteY5" fmla="*/ 5775957 h 5775957"/>
              <a:gd name="connsiteX6" fmla="*/ 0 w 4008120"/>
              <a:gd name="connsiteY6" fmla="*/ 5336507 h 5775957"/>
              <a:gd name="connsiteX7" fmla="*/ 0 w 4008120"/>
              <a:gd name="connsiteY7" fmla="*/ 439450 h 5775957"/>
              <a:gd name="connsiteX8" fmla="*/ 439450 w 4008120"/>
              <a:gd name="connsiteY8" fmla="*/ 0 h 577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8120" h="5775957">
                <a:moveTo>
                  <a:pt x="439450" y="0"/>
                </a:moveTo>
                <a:lnTo>
                  <a:pt x="3568670" y="0"/>
                </a:lnTo>
                <a:cubicBezTo>
                  <a:pt x="3811372" y="0"/>
                  <a:pt x="4008120" y="196748"/>
                  <a:pt x="4008120" y="439450"/>
                </a:cubicBezTo>
                <a:lnTo>
                  <a:pt x="4008120" y="5336507"/>
                </a:lnTo>
                <a:cubicBezTo>
                  <a:pt x="4008120" y="5579209"/>
                  <a:pt x="3811372" y="5775957"/>
                  <a:pt x="3568670" y="5775957"/>
                </a:cubicBezTo>
                <a:lnTo>
                  <a:pt x="439450" y="5775957"/>
                </a:lnTo>
                <a:cubicBezTo>
                  <a:pt x="196748" y="5775957"/>
                  <a:pt x="0" y="5579209"/>
                  <a:pt x="0" y="5336507"/>
                </a:cubicBezTo>
                <a:lnTo>
                  <a:pt x="0" y="439450"/>
                </a:lnTo>
                <a:cubicBezTo>
                  <a:pt x="0" y="196748"/>
                  <a:pt x="196748" y="0"/>
                  <a:pt x="439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35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5144BD-9F02-E82D-D8E5-199DC3F17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5760" y="0"/>
            <a:ext cx="8016240" cy="3992880"/>
          </a:xfrm>
          <a:custGeom>
            <a:avLst/>
            <a:gdLst>
              <a:gd name="connsiteX0" fmla="*/ 665493 w 8016240"/>
              <a:gd name="connsiteY0" fmla="*/ 0 h 3992880"/>
              <a:gd name="connsiteX1" fmla="*/ 3947160 w 8016240"/>
              <a:gd name="connsiteY1" fmla="*/ 0 h 3992880"/>
              <a:gd name="connsiteX2" fmla="*/ 7350747 w 8016240"/>
              <a:gd name="connsiteY2" fmla="*/ 0 h 3992880"/>
              <a:gd name="connsiteX3" fmla="*/ 8016240 w 8016240"/>
              <a:gd name="connsiteY3" fmla="*/ 0 h 3992880"/>
              <a:gd name="connsiteX4" fmla="*/ 8016240 w 8016240"/>
              <a:gd name="connsiteY4" fmla="*/ 665493 h 3992880"/>
              <a:gd name="connsiteX5" fmla="*/ 8016240 w 8016240"/>
              <a:gd name="connsiteY5" fmla="*/ 2865120 h 3992880"/>
              <a:gd name="connsiteX6" fmla="*/ 8016240 w 8016240"/>
              <a:gd name="connsiteY6" fmla="*/ 3327387 h 3992880"/>
              <a:gd name="connsiteX7" fmla="*/ 7350747 w 8016240"/>
              <a:gd name="connsiteY7" fmla="*/ 3992880 h 3992880"/>
              <a:gd name="connsiteX8" fmla="*/ 665493 w 8016240"/>
              <a:gd name="connsiteY8" fmla="*/ 3992880 h 3992880"/>
              <a:gd name="connsiteX9" fmla="*/ 0 w 8016240"/>
              <a:gd name="connsiteY9" fmla="*/ 3327387 h 3992880"/>
              <a:gd name="connsiteX10" fmla="*/ 0 w 8016240"/>
              <a:gd name="connsiteY10" fmla="*/ 665493 h 3992880"/>
              <a:gd name="connsiteX11" fmla="*/ 665493 w 8016240"/>
              <a:gd name="connsiteY11" fmla="*/ 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16240" h="3992880">
                <a:moveTo>
                  <a:pt x="665493" y="0"/>
                </a:moveTo>
                <a:lnTo>
                  <a:pt x="3947160" y="0"/>
                </a:lnTo>
                <a:lnTo>
                  <a:pt x="7350747" y="0"/>
                </a:lnTo>
                <a:lnTo>
                  <a:pt x="8016240" y="0"/>
                </a:lnTo>
                <a:lnTo>
                  <a:pt x="8016240" y="665493"/>
                </a:lnTo>
                <a:lnTo>
                  <a:pt x="8016240" y="2865120"/>
                </a:lnTo>
                <a:lnTo>
                  <a:pt x="8016240" y="3327387"/>
                </a:lnTo>
                <a:cubicBezTo>
                  <a:pt x="8016240" y="3694929"/>
                  <a:pt x="7718289" y="3992880"/>
                  <a:pt x="7350747" y="3992880"/>
                </a:cubicBezTo>
                <a:lnTo>
                  <a:pt x="665493" y="3992880"/>
                </a:lnTo>
                <a:cubicBezTo>
                  <a:pt x="297951" y="3992880"/>
                  <a:pt x="0" y="3694929"/>
                  <a:pt x="0" y="3327387"/>
                </a:cubicBezTo>
                <a:lnTo>
                  <a:pt x="0" y="665493"/>
                </a:lnTo>
                <a:cubicBezTo>
                  <a:pt x="0" y="297951"/>
                  <a:pt x="297951" y="0"/>
                  <a:pt x="6654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15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&amp; Sub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B28783-05A4-375B-81F1-8F7C00C1F5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3818" y="1000352"/>
            <a:ext cx="2273300" cy="4883150"/>
          </a:xfrm>
          <a:custGeom>
            <a:avLst/>
            <a:gdLst>
              <a:gd name="connsiteX0" fmla="*/ 277297 w 2273300"/>
              <a:gd name="connsiteY0" fmla="*/ 0 h 4883150"/>
              <a:gd name="connsiteX1" fmla="*/ 1996003 w 2273300"/>
              <a:gd name="connsiteY1" fmla="*/ 0 h 4883150"/>
              <a:gd name="connsiteX2" fmla="*/ 2273300 w 2273300"/>
              <a:gd name="connsiteY2" fmla="*/ 277297 h 4883150"/>
              <a:gd name="connsiteX3" fmla="*/ 2273300 w 2273300"/>
              <a:gd name="connsiteY3" fmla="*/ 4605853 h 4883150"/>
              <a:gd name="connsiteX4" fmla="*/ 1996003 w 2273300"/>
              <a:gd name="connsiteY4" fmla="*/ 4883150 h 4883150"/>
              <a:gd name="connsiteX5" fmla="*/ 277297 w 2273300"/>
              <a:gd name="connsiteY5" fmla="*/ 4883150 h 4883150"/>
              <a:gd name="connsiteX6" fmla="*/ 0 w 2273300"/>
              <a:gd name="connsiteY6" fmla="*/ 4605853 h 4883150"/>
              <a:gd name="connsiteX7" fmla="*/ 0 w 2273300"/>
              <a:gd name="connsiteY7" fmla="*/ 277297 h 4883150"/>
              <a:gd name="connsiteX8" fmla="*/ 277297 w 2273300"/>
              <a:gd name="connsiteY8" fmla="*/ 0 h 488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3300" h="4883150">
                <a:moveTo>
                  <a:pt x="277297" y="0"/>
                </a:moveTo>
                <a:lnTo>
                  <a:pt x="1996003" y="0"/>
                </a:lnTo>
                <a:cubicBezTo>
                  <a:pt x="2149150" y="0"/>
                  <a:pt x="2273300" y="124150"/>
                  <a:pt x="2273300" y="277297"/>
                </a:cubicBezTo>
                <a:lnTo>
                  <a:pt x="2273300" y="4605853"/>
                </a:lnTo>
                <a:cubicBezTo>
                  <a:pt x="2273300" y="4759000"/>
                  <a:pt x="2149150" y="4883150"/>
                  <a:pt x="1996003" y="4883150"/>
                </a:cubicBezTo>
                <a:lnTo>
                  <a:pt x="277297" y="4883150"/>
                </a:lnTo>
                <a:cubicBezTo>
                  <a:pt x="124150" y="4883150"/>
                  <a:pt x="0" y="4759000"/>
                  <a:pt x="0" y="4605853"/>
                </a:cubicBezTo>
                <a:lnTo>
                  <a:pt x="0" y="277297"/>
                </a:lnTo>
                <a:cubicBezTo>
                  <a:pt x="0" y="124150"/>
                  <a:pt x="124150" y="0"/>
                  <a:pt x="2772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5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 userDrawn="1">
  <p:cSld name="6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1685CA-6983-A162-982C-4B2FDFEF10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4137" y="1614489"/>
            <a:ext cx="5757863" cy="3063875"/>
          </a:xfrm>
          <a:custGeom>
            <a:avLst/>
            <a:gdLst>
              <a:gd name="connsiteX0" fmla="*/ 0 w 5757863"/>
              <a:gd name="connsiteY0" fmla="*/ 0 h 3063875"/>
              <a:gd name="connsiteX1" fmla="*/ 5757863 w 5757863"/>
              <a:gd name="connsiteY1" fmla="*/ 0 h 3063875"/>
              <a:gd name="connsiteX2" fmla="*/ 5757863 w 5757863"/>
              <a:gd name="connsiteY2" fmla="*/ 3063875 h 3063875"/>
              <a:gd name="connsiteX3" fmla="*/ 0 w 5757863"/>
              <a:gd name="connsiteY3" fmla="*/ 3063875 h 306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7863" h="3063875">
                <a:moveTo>
                  <a:pt x="0" y="0"/>
                </a:moveTo>
                <a:lnTo>
                  <a:pt x="5757863" y="0"/>
                </a:lnTo>
                <a:lnTo>
                  <a:pt x="5757863" y="3063875"/>
                </a:lnTo>
                <a:lnTo>
                  <a:pt x="0" y="30638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46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 userDrawn="1">
  <p:cSld name="7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E5E217-1E18-0CE4-A978-93BA6B85F4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1163" y="2194214"/>
            <a:ext cx="4654550" cy="2925763"/>
          </a:xfrm>
          <a:custGeom>
            <a:avLst/>
            <a:gdLst>
              <a:gd name="connsiteX0" fmla="*/ 62257 w 4654550"/>
              <a:gd name="connsiteY0" fmla="*/ 0 h 2925763"/>
              <a:gd name="connsiteX1" fmla="*/ 4592293 w 4654550"/>
              <a:gd name="connsiteY1" fmla="*/ 0 h 2925763"/>
              <a:gd name="connsiteX2" fmla="*/ 4654550 w 4654550"/>
              <a:gd name="connsiteY2" fmla="*/ 62231 h 2925763"/>
              <a:gd name="connsiteX3" fmla="*/ 4654550 w 4654550"/>
              <a:gd name="connsiteY3" fmla="*/ 2863532 h 2925763"/>
              <a:gd name="connsiteX4" fmla="*/ 4592293 w 4654550"/>
              <a:gd name="connsiteY4" fmla="*/ 2925763 h 2925763"/>
              <a:gd name="connsiteX5" fmla="*/ 62257 w 4654550"/>
              <a:gd name="connsiteY5" fmla="*/ 2925763 h 2925763"/>
              <a:gd name="connsiteX6" fmla="*/ 0 w 4654550"/>
              <a:gd name="connsiteY6" fmla="*/ 2863532 h 2925763"/>
              <a:gd name="connsiteX7" fmla="*/ 0 w 4654550"/>
              <a:gd name="connsiteY7" fmla="*/ 62231 h 2925763"/>
              <a:gd name="connsiteX8" fmla="*/ 62257 w 4654550"/>
              <a:gd name="connsiteY8" fmla="*/ 0 h 292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4550" h="2925763">
                <a:moveTo>
                  <a:pt x="62257" y="0"/>
                </a:moveTo>
                <a:lnTo>
                  <a:pt x="4592293" y="0"/>
                </a:lnTo>
                <a:cubicBezTo>
                  <a:pt x="4626677" y="0"/>
                  <a:pt x="4654550" y="27862"/>
                  <a:pt x="4654550" y="62231"/>
                </a:cubicBezTo>
                <a:lnTo>
                  <a:pt x="4654550" y="2863532"/>
                </a:lnTo>
                <a:cubicBezTo>
                  <a:pt x="4654550" y="2897901"/>
                  <a:pt x="4626677" y="2925763"/>
                  <a:pt x="4592293" y="2925763"/>
                </a:cubicBezTo>
                <a:lnTo>
                  <a:pt x="62257" y="2925763"/>
                </a:lnTo>
                <a:cubicBezTo>
                  <a:pt x="27873" y="2925763"/>
                  <a:pt x="0" y="2897901"/>
                  <a:pt x="0" y="2863532"/>
                </a:cubicBezTo>
                <a:lnTo>
                  <a:pt x="0" y="62231"/>
                </a:lnTo>
                <a:cubicBezTo>
                  <a:pt x="0" y="27862"/>
                  <a:pt x="27873" y="0"/>
                  <a:pt x="622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11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075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C36136-B78A-4FF3-BA8C-638FAD9C10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33650"/>
            <a:ext cx="5238750" cy="4324350"/>
          </a:xfrm>
          <a:custGeom>
            <a:avLst/>
            <a:gdLst>
              <a:gd name="connsiteX0" fmla="*/ 0 w 5238750"/>
              <a:gd name="connsiteY0" fmla="*/ 0 h 4324350"/>
              <a:gd name="connsiteX1" fmla="*/ 4498940 w 5238750"/>
              <a:gd name="connsiteY1" fmla="*/ 0 h 4324350"/>
              <a:gd name="connsiteX2" fmla="*/ 5238750 w 5238750"/>
              <a:gd name="connsiteY2" fmla="*/ 739810 h 4324350"/>
              <a:gd name="connsiteX3" fmla="*/ 5238750 w 5238750"/>
              <a:gd name="connsiteY3" fmla="*/ 4324350 h 4324350"/>
              <a:gd name="connsiteX4" fmla="*/ 0 w 5238750"/>
              <a:gd name="connsiteY4" fmla="*/ 432435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8750" h="4324350">
                <a:moveTo>
                  <a:pt x="0" y="0"/>
                </a:moveTo>
                <a:lnTo>
                  <a:pt x="4498940" y="0"/>
                </a:lnTo>
                <a:cubicBezTo>
                  <a:pt x="4907526" y="0"/>
                  <a:pt x="5238750" y="331224"/>
                  <a:pt x="5238750" y="739810"/>
                </a:cubicBezTo>
                <a:lnTo>
                  <a:pt x="5238750" y="4324350"/>
                </a:lnTo>
                <a:lnTo>
                  <a:pt x="0" y="43243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665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661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99146BE-2808-7E90-134E-C45D644B8A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925554"/>
            <a:ext cx="4435245" cy="5551449"/>
          </a:xfrm>
          <a:custGeom>
            <a:avLst/>
            <a:gdLst>
              <a:gd name="connsiteX0" fmla="*/ 449645 w 4435245"/>
              <a:gd name="connsiteY0" fmla="*/ 0 h 5551449"/>
              <a:gd name="connsiteX1" fmla="*/ 3985600 w 4435245"/>
              <a:gd name="connsiteY1" fmla="*/ 0 h 5551449"/>
              <a:gd name="connsiteX2" fmla="*/ 4435245 w 4435245"/>
              <a:gd name="connsiteY2" fmla="*/ 449645 h 5551449"/>
              <a:gd name="connsiteX3" fmla="*/ 4435245 w 4435245"/>
              <a:gd name="connsiteY3" fmla="*/ 5101804 h 5551449"/>
              <a:gd name="connsiteX4" fmla="*/ 3985600 w 4435245"/>
              <a:gd name="connsiteY4" fmla="*/ 5551449 h 5551449"/>
              <a:gd name="connsiteX5" fmla="*/ 449645 w 4435245"/>
              <a:gd name="connsiteY5" fmla="*/ 5551449 h 5551449"/>
              <a:gd name="connsiteX6" fmla="*/ 0 w 4435245"/>
              <a:gd name="connsiteY6" fmla="*/ 5101804 h 5551449"/>
              <a:gd name="connsiteX7" fmla="*/ 0 w 4435245"/>
              <a:gd name="connsiteY7" fmla="*/ 449645 h 5551449"/>
              <a:gd name="connsiteX8" fmla="*/ 449645 w 4435245"/>
              <a:gd name="connsiteY8" fmla="*/ 0 h 555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5245" h="5551449">
                <a:moveTo>
                  <a:pt x="449645" y="0"/>
                </a:moveTo>
                <a:lnTo>
                  <a:pt x="3985600" y="0"/>
                </a:lnTo>
                <a:cubicBezTo>
                  <a:pt x="4233932" y="0"/>
                  <a:pt x="4435245" y="201313"/>
                  <a:pt x="4435245" y="449645"/>
                </a:cubicBezTo>
                <a:lnTo>
                  <a:pt x="4435245" y="5101804"/>
                </a:lnTo>
                <a:cubicBezTo>
                  <a:pt x="4435245" y="5350136"/>
                  <a:pt x="4233932" y="5551449"/>
                  <a:pt x="3985600" y="5551449"/>
                </a:cubicBezTo>
                <a:lnTo>
                  <a:pt x="449645" y="5551449"/>
                </a:lnTo>
                <a:cubicBezTo>
                  <a:pt x="201313" y="5551449"/>
                  <a:pt x="0" y="5350136"/>
                  <a:pt x="0" y="5101804"/>
                </a:cubicBezTo>
                <a:lnTo>
                  <a:pt x="0" y="449645"/>
                </a:lnTo>
                <a:cubicBezTo>
                  <a:pt x="0" y="201313"/>
                  <a:pt x="201313" y="0"/>
                  <a:pt x="449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1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249DEA-ABE2-94E5-AFE8-80E3358105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7290224" y="1526117"/>
            <a:ext cx="3179233" cy="5331883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0587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195609" y="2087528"/>
            <a:ext cx="5863167" cy="586267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0030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1AAE2B-752D-C1DB-85F7-02809D0850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5712" y="226418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9597D-CA17-C053-E3A1-09AF3831C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720" y="2834455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761F5C8-C08F-FFDE-C2E8-AB31BBFC6A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8421" y="2002448"/>
            <a:ext cx="2654904" cy="4044270"/>
          </a:xfrm>
          <a:custGeom>
            <a:avLst/>
            <a:gdLst>
              <a:gd name="connsiteX0" fmla="*/ 1327452 w 2654904"/>
              <a:gd name="connsiteY0" fmla="*/ 0 h 4044270"/>
              <a:gd name="connsiteX1" fmla="*/ 2654904 w 2654904"/>
              <a:gd name="connsiteY1" fmla="*/ 1327452 h 4044270"/>
              <a:gd name="connsiteX2" fmla="*/ 2654904 w 2654904"/>
              <a:gd name="connsiteY2" fmla="*/ 2716818 h 4044270"/>
              <a:gd name="connsiteX3" fmla="*/ 1327452 w 2654904"/>
              <a:gd name="connsiteY3" fmla="*/ 4044270 h 4044270"/>
              <a:gd name="connsiteX4" fmla="*/ 0 w 2654904"/>
              <a:gd name="connsiteY4" fmla="*/ 2716818 h 4044270"/>
              <a:gd name="connsiteX5" fmla="*/ 0 w 2654904"/>
              <a:gd name="connsiteY5" fmla="*/ 1327452 h 4044270"/>
              <a:gd name="connsiteX6" fmla="*/ 1327452 w 2654904"/>
              <a:gd name="connsiteY6" fmla="*/ 0 h 404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4904" h="4044270">
                <a:moveTo>
                  <a:pt x="1327452" y="0"/>
                </a:moveTo>
                <a:cubicBezTo>
                  <a:pt x="2060583" y="0"/>
                  <a:pt x="2654904" y="594321"/>
                  <a:pt x="2654904" y="1327452"/>
                </a:cubicBezTo>
                <a:lnTo>
                  <a:pt x="2654904" y="2716818"/>
                </a:lnTo>
                <a:cubicBezTo>
                  <a:pt x="2654904" y="3449949"/>
                  <a:pt x="2060583" y="4044270"/>
                  <a:pt x="1327452" y="4044270"/>
                </a:cubicBezTo>
                <a:cubicBezTo>
                  <a:pt x="594321" y="4044270"/>
                  <a:pt x="0" y="3449949"/>
                  <a:pt x="0" y="2716818"/>
                </a:cubicBezTo>
                <a:lnTo>
                  <a:pt x="0" y="1327452"/>
                </a:lnTo>
                <a:cubicBezTo>
                  <a:pt x="0" y="594321"/>
                  <a:pt x="594321" y="0"/>
                  <a:pt x="13274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3873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B0110B-CF58-9B9E-73CF-26D35A91F2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8800" y="3429000"/>
            <a:ext cx="4129554" cy="2445532"/>
          </a:xfrm>
          <a:prstGeom prst="roundRect">
            <a:avLst>
              <a:gd name="adj" fmla="val 4959"/>
            </a:avLst>
          </a:pr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defTabSz="45720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43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4B067B-8389-19DC-AF8C-ADB03ABB1F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91461" y="1177534"/>
            <a:ext cx="5226121" cy="5035367"/>
          </a:xfrm>
          <a:custGeom>
            <a:avLst/>
            <a:gdLst>
              <a:gd name="connsiteX0" fmla="*/ 2118252 w 6025392"/>
              <a:gd name="connsiteY0" fmla="*/ 0 h 5805464"/>
              <a:gd name="connsiteX1" fmla="*/ 4236503 w 6025392"/>
              <a:gd name="connsiteY1" fmla="*/ 2118251 h 5805464"/>
              <a:gd name="connsiteX2" fmla="*/ 4230964 w 6025392"/>
              <a:gd name="connsiteY2" fmla="*/ 2227967 h 5805464"/>
              <a:gd name="connsiteX3" fmla="*/ 4236502 w 6025392"/>
              <a:gd name="connsiteY3" fmla="*/ 2227688 h 5805464"/>
              <a:gd name="connsiteX4" fmla="*/ 6025392 w 6025392"/>
              <a:gd name="connsiteY4" fmla="*/ 4016576 h 5805464"/>
              <a:gd name="connsiteX5" fmla="*/ 4236502 w 6025392"/>
              <a:gd name="connsiteY5" fmla="*/ 5805464 h 5805464"/>
              <a:gd name="connsiteX6" fmla="*/ 2483957 w 6025392"/>
              <a:gd name="connsiteY6" fmla="*/ 4377100 h 5805464"/>
              <a:gd name="connsiteX7" fmla="*/ 2457962 w 6025392"/>
              <a:gd name="connsiteY7" fmla="*/ 4206774 h 5805464"/>
              <a:gd name="connsiteX8" fmla="*/ 2334831 w 6025392"/>
              <a:gd name="connsiteY8" fmla="*/ 4225567 h 5805464"/>
              <a:gd name="connsiteX9" fmla="*/ 2118252 w 6025392"/>
              <a:gd name="connsiteY9" fmla="*/ 4236502 h 5805464"/>
              <a:gd name="connsiteX10" fmla="*/ 0 w 6025392"/>
              <a:gd name="connsiteY10" fmla="*/ 2118251 h 5805464"/>
              <a:gd name="connsiteX11" fmla="*/ 2118252 w 6025392"/>
              <a:gd name="connsiteY11" fmla="*/ 0 h 580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25392" h="5805464">
                <a:moveTo>
                  <a:pt x="2118252" y="0"/>
                </a:moveTo>
                <a:cubicBezTo>
                  <a:pt x="3288130" y="0"/>
                  <a:pt x="4236503" y="948374"/>
                  <a:pt x="4236503" y="2118251"/>
                </a:cubicBezTo>
                <a:lnTo>
                  <a:pt x="4230964" y="2227967"/>
                </a:lnTo>
                <a:lnTo>
                  <a:pt x="4236502" y="2227688"/>
                </a:lnTo>
                <a:cubicBezTo>
                  <a:pt x="5224478" y="2227688"/>
                  <a:pt x="6025392" y="3028599"/>
                  <a:pt x="6025392" y="4016576"/>
                </a:cubicBezTo>
                <a:cubicBezTo>
                  <a:pt x="6025392" y="5004552"/>
                  <a:pt x="5224478" y="5805464"/>
                  <a:pt x="4236502" y="5805464"/>
                </a:cubicBezTo>
                <a:cubicBezTo>
                  <a:pt x="3372022" y="5805464"/>
                  <a:pt x="2650763" y="5192267"/>
                  <a:pt x="2483957" y="4377100"/>
                </a:cubicBezTo>
                <a:lnTo>
                  <a:pt x="2457962" y="4206774"/>
                </a:lnTo>
                <a:lnTo>
                  <a:pt x="2334831" y="4225567"/>
                </a:lnTo>
                <a:cubicBezTo>
                  <a:pt x="2263621" y="4232798"/>
                  <a:pt x="2191369" y="4236502"/>
                  <a:pt x="2118252" y="4236502"/>
                </a:cubicBezTo>
                <a:cubicBezTo>
                  <a:pt x="948373" y="4236502"/>
                  <a:pt x="0" y="3288130"/>
                  <a:pt x="0" y="2118251"/>
                </a:cubicBezTo>
                <a:cubicBezTo>
                  <a:pt x="0" y="948374"/>
                  <a:pt x="948373" y="0"/>
                  <a:pt x="2118252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defTabSz="45720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32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2238DC-423E-5838-E91E-C1BC61A9B8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963334"/>
            <a:ext cx="5029201" cy="3894667"/>
          </a:xfrm>
          <a:custGeom>
            <a:avLst/>
            <a:gdLst>
              <a:gd name="connsiteX0" fmla="*/ 2098146 w 5029201"/>
              <a:gd name="connsiteY0" fmla="*/ 0 h 3894667"/>
              <a:gd name="connsiteX1" fmla="*/ 5029201 w 5029201"/>
              <a:gd name="connsiteY1" fmla="*/ 2931055 h 3894667"/>
              <a:gd name="connsiteX2" fmla="*/ 4897427 w 5029201"/>
              <a:gd name="connsiteY2" fmla="*/ 3802661 h 3894667"/>
              <a:gd name="connsiteX3" fmla="*/ 4863752 w 5029201"/>
              <a:gd name="connsiteY3" fmla="*/ 3894667 h 3894667"/>
              <a:gd name="connsiteX4" fmla="*/ 0 w 5029201"/>
              <a:gd name="connsiteY4" fmla="*/ 3894667 h 3894667"/>
              <a:gd name="connsiteX5" fmla="*/ 0 w 5029201"/>
              <a:gd name="connsiteY5" fmla="*/ 886628 h 3894667"/>
              <a:gd name="connsiteX6" fmla="*/ 25577 w 5029201"/>
              <a:gd name="connsiteY6" fmla="*/ 858486 h 3894667"/>
              <a:gd name="connsiteX7" fmla="*/ 2098146 w 5029201"/>
              <a:gd name="connsiteY7" fmla="*/ 0 h 389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9201" h="3894667">
                <a:moveTo>
                  <a:pt x="2098146" y="0"/>
                </a:moveTo>
                <a:cubicBezTo>
                  <a:pt x="3716923" y="0"/>
                  <a:pt x="5029201" y="1312278"/>
                  <a:pt x="5029201" y="2931055"/>
                </a:cubicBezTo>
                <a:cubicBezTo>
                  <a:pt x="5029201" y="3234576"/>
                  <a:pt x="4983066" y="3527321"/>
                  <a:pt x="4897427" y="3802661"/>
                </a:cubicBezTo>
                <a:lnTo>
                  <a:pt x="4863752" y="3894667"/>
                </a:lnTo>
                <a:lnTo>
                  <a:pt x="0" y="3894667"/>
                </a:lnTo>
                <a:lnTo>
                  <a:pt x="0" y="886628"/>
                </a:lnTo>
                <a:lnTo>
                  <a:pt x="25577" y="858486"/>
                </a:lnTo>
                <a:cubicBezTo>
                  <a:pt x="555994" y="328070"/>
                  <a:pt x="1288758" y="0"/>
                  <a:pt x="209814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7648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9-02-25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24D3B7-244E-4605-AF57-C9366CBD93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98920" y="1456352"/>
            <a:ext cx="5615306" cy="5401648"/>
          </a:xfrm>
          <a:custGeom>
            <a:avLst/>
            <a:gdLst>
              <a:gd name="connsiteX0" fmla="*/ 1554318 w 9901105"/>
              <a:gd name="connsiteY0" fmla="*/ 4921474 h 9557912"/>
              <a:gd name="connsiteX1" fmla="*/ 1604556 w 9901105"/>
              <a:gd name="connsiteY1" fmla="*/ 4925275 h 9557912"/>
              <a:gd name="connsiteX2" fmla="*/ 1662524 w 9901105"/>
              <a:gd name="connsiteY2" fmla="*/ 4929074 h 9557912"/>
              <a:gd name="connsiteX3" fmla="*/ 1712764 w 9901105"/>
              <a:gd name="connsiteY3" fmla="*/ 4932875 h 9557912"/>
              <a:gd name="connsiteX4" fmla="*/ 1766867 w 9901105"/>
              <a:gd name="connsiteY4" fmla="*/ 4944276 h 9557912"/>
              <a:gd name="connsiteX5" fmla="*/ 1820971 w 9901105"/>
              <a:gd name="connsiteY5" fmla="*/ 4951877 h 9557912"/>
              <a:gd name="connsiteX6" fmla="*/ 1875075 w 9901105"/>
              <a:gd name="connsiteY6" fmla="*/ 4970878 h 9557912"/>
              <a:gd name="connsiteX7" fmla="*/ 1925313 w 9901105"/>
              <a:gd name="connsiteY7" fmla="*/ 4986080 h 9557912"/>
              <a:gd name="connsiteX8" fmla="*/ 1979415 w 9901105"/>
              <a:gd name="connsiteY8" fmla="*/ 5005082 h 9557912"/>
              <a:gd name="connsiteX9" fmla="*/ 2025790 w 9901105"/>
              <a:gd name="connsiteY9" fmla="*/ 5024083 h 9557912"/>
              <a:gd name="connsiteX10" fmla="*/ 2079895 w 9901105"/>
              <a:gd name="connsiteY10" fmla="*/ 5046885 h 9557912"/>
              <a:gd name="connsiteX11" fmla="*/ 2126270 w 9901105"/>
              <a:gd name="connsiteY11" fmla="*/ 5077288 h 9557912"/>
              <a:gd name="connsiteX12" fmla="*/ 2172642 w 9901105"/>
              <a:gd name="connsiteY12" fmla="*/ 5107692 h 9557912"/>
              <a:gd name="connsiteX13" fmla="*/ 2219015 w 9901105"/>
              <a:gd name="connsiteY13" fmla="*/ 5138095 h 9557912"/>
              <a:gd name="connsiteX14" fmla="*/ 2265390 w 9901105"/>
              <a:gd name="connsiteY14" fmla="*/ 5172297 h 9557912"/>
              <a:gd name="connsiteX15" fmla="*/ 2307902 w 9901105"/>
              <a:gd name="connsiteY15" fmla="*/ 5206500 h 9557912"/>
              <a:gd name="connsiteX16" fmla="*/ 2346545 w 9901105"/>
              <a:gd name="connsiteY16" fmla="*/ 5248304 h 9557912"/>
              <a:gd name="connsiteX17" fmla="*/ 6717317 w 9901105"/>
              <a:gd name="connsiteY17" fmla="*/ 9557912 h 9557912"/>
              <a:gd name="connsiteX18" fmla="*/ 3525224 w 9901105"/>
              <a:gd name="connsiteY18" fmla="*/ 9557912 h 9557912"/>
              <a:gd name="connsiteX19" fmla="*/ 754366 w 9901105"/>
              <a:gd name="connsiteY19" fmla="*/ 6825453 h 9557912"/>
              <a:gd name="connsiteX20" fmla="*/ 711854 w 9901105"/>
              <a:gd name="connsiteY20" fmla="*/ 6783651 h 9557912"/>
              <a:gd name="connsiteX21" fmla="*/ 677075 w 9901105"/>
              <a:gd name="connsiteY21" fmla="*/ 6741846 h 9557912"/>
              <a:gd name="connsiteX22" fmla="*/ 642294 w 9901105"/>
              <a:gd name="connsiteY22" fmla="*/ 6696243 h 9557912"/>
              <a:gd name="connsiteX23" fmla="*/ 607515 w 9901105"/>
              <a:gd name="connsiteY23" fmla="*/ 6650637 h 9557912"/>
              <a:gd name="connsiteX24" fmla="*/ 580461 w 9901105"/>
              <a:gd name="connsiteY24" fmla="*/ 6601232 h 9557912"/>
              <a:gd name="connsiteX25" fmla="*/ 553408 w 9901105"/>
              <a:gd name="connsiteY25" fmla="*/ 6555629 h 9557912"/>
              <a:gd name="connsiteX26" fmla="*/ 530224 w 9901105"/>
              <a:gd name="connsiteY26" fmla="*/ 6506224 h 9557912"/>
              <a:gd name="connsiteX27" fmla="*/ 503173 w 9901105"/>
              <a:gd name="connsiteY27" fmla="*/ 6456820 h 9557912"/>
              <a:gd name="connsiteX28" fmla="*/ 487712 w 9901105"/>
              <a:gd name="connsiteY28" fmla="*/ 6403615 h 9557912"/>
              <a:gd name="connsiteX29" fmla="*/ 468390 w 9901105"/>
              <a:gd name="connsiteY29" fmla="*/ 6350409 h 9557912"/>
              <a:gd name="connsiteX30" fmla="*/ 456795 w 9901105"/>
              <a:gd name="connsiteY30" fmla="*/ 6301004 h 9557912"/>
              <a:gd name="connsiteX31" fmla="*/ 445203 w 9901105"/>
              <a:gd name="connsiteY31" fmla="*/ 6247799 h 9557912"/>
              <a:gd name="connsiteX32" fmla="*/ 437472 w 9901105"/>
              <a:gd name="connsiteY32" fmla="*/ 6198395 h 9557912"/>
              <a:gd name="connsiteX33" fmla="*/ 429744 w 9901105"/>
              <a:gd name="connsiteY33" fmla="*/ 6141390 h 9557912"/>
              <a:gd name="connsiteX34" fmla="*/ 425882 w 9901105"/>
              <a:gd name="connsiteY34" fmla="*/ 6091983 h 9557912"/>
              <a:gd name="connsiteX35" fmla="*/ 425882 w 9901105"/>
              <a:gd name="connsiteY35" fmla="*/ 6034979 h 9557912"/>
              <a:gd name="connsiteX36" fmla="*/ 425882 w 9901105"/>
              <a:gd name="connsiteY36" fmla="*/ 5981774 h 9557912"/>
              <a:gd name="connsiteX37" fmla="*/ 429744 w 9901105"/>
              <a:gd name="connsiteY37" fmla="*/ 5928569 h 9557912"/>
              <a:gd name="connsiteX38" fmla="*/ 437472 w 9901105"/>
              <a:gd name="connsiteY38" fmla="*/ 5875364 h 9557912"/>
              <a:gd name="connsiteX39" fmla="*/ 445203 w 9901105"/>
              <a:gd name="connsiteY39" fmla="*/ 5822159 h 9557912"/>
              <a:gd name="connsiteX40" fmla="*/ 456795 w 9901105"/>
              <a:gd name="connsiteY40" fmla="*/ 5768955 h 9557912"/>
              <a:gd name="connsiteX41" fmla="*/ 468390 w 9901105"/>
              <a:gd name="connsiteY41" fmla="*/ 5719550 h 9557912"/>
              <a:gd name="connsiteX42" fmla="*/ 487712 w 9901105"/>
              <a:gd name="connsiteY42" fmla="*/ 5666345 h 9557912"/>
              <a:gd name="connsiteX43" fmla="*/ 503173 w 9901105"/>
              <a:gd name="connsiteY43" fmla="*/ 5616940 h 9557912"/>
              <a:gd name="connsiteX44" fmla="*/ 530224 w 9901105"/>
              <a:gd name="connsiteY44" fmla="*/ 5567536 h 9557912"/>
              <a:gd name="connsiteX45" fmla="*/ 553408 w 9901105"/>
              <a:gd name="connsiteY45" fmla="*/ 5514331 h 9557912"/>
              <a:gd name="connsiteX46" fmla="*/ 580461 w 9901105"/>
              <a:gd name="connsiteY46" fmla="*/ 5468726 h 9557912"/>
              <a:gd name="connsiteX47" fmla="*/ 607515 w 9901105"/>
              <a:gd name="connsiteY47" fmla="*/ 5419322 h 9557912"/>
              <a:gd name="connsiteX48" fmla="*/ 642294 w 9901105"/>
              <a:gd name="connsiteY48" fmla="*/ 5377518 h 9557912"/>
              <a:gd name="connsiteX49" fmla="*/ 677075 w 9901105"/>
              <a:gd name="connsiteY49" fmla="*/ 5331913 h 9557912"/>
              <a:gd name="connsiteX50" fmla="*/ 711854 w 9901105"/>
              <a:gd name="connsiteY50" fmla="*/ 5290109 h 9557912"/>
              <a:gd name="connsiteX51" fmla="*/ 754366 w 9901105"/>
              <a:gd name="connsiteY51" fmla="*/ 5248304 h 9557912"/>
              <a:gd name="connsiteX52" fmla="*/ 793006 w 9901105"/>
              <a:gd name="connsiteY52" fmla="*/ 5210301 h 9557912"/>
              <a:gd name="connsiteX53" fmla="*/ 839382 w 9901105"/>
              <a:gd name="connsiteY53" fmla="*/ 5172297 h 9557912"/>
              <a:gd name="connsiteX54" fmla="*/ 881894 w 9901105"/>
              <a:gd name="connsiteY54" fmla="*/ 5138095 h 9557912"/>
              <a:gd name="connsiteX55" fmla="*/ 932129 w 9901105"/>
              <a:gd name="connsiteY55" fmla="*/ 5107692 h 9557912"/>
              <a:gd name="connsiteX56" fmla="*/ 978505 w 9901105"/>
              <a:gd name="connsiteY56" fmla="*/ 5077288 h 9557912"/>
              <a:gd name="connsiteX57" fmla="*/ 1028742 w 9901105"/>
              <a:gd name="connsiteY57" fmla="*/ 5046885 h 9557912"/>
              <a:gd name="connsiteX58" fmla="*/ 1075120 w 9901105"/>
              <a:gd name="connsiteY58" fmla="*/ 5024083 h 9557912"/>
              <a:gd name="connsiteX59" fmla="*/ 1129221 w 9901105"/>
              <a:gd name="connsiteY59" fmla="*/ 5005082 h 9557912"/>
              <a:gd name="connsiteX60" fmla="*/ 1179461 w 9901105"/>
              <a:gd name="connsiteY60" fmla="*/ 4986080 h 9557912"/>
              <a:gd name="connsiteX61" fmla="*/ 1229697 w 9901105"/>
              <a:gd name="connsiteY61" fmla="*/ 4970878 h 9557912"/>
              <a:gd name="connsiteX62" fmla="*/ 1283801 w 9901105"/>
              <a:gd name="connsiteY62" fmla="*/ 4951877 h 9557912"/>
              <a:gd name="connsiteX63" fmla="*/ 1337907 w 9901105"/>
              <a:gd name="connsiteY63" fmla="*/ 4944276 h 9557912"/>
              <a:gd name="connsiteX64" fmla="*/ 1388144 w 9901105"/>
              <a:gd name="connsiteY64" fmla="*/ 4932875 h 9557912"/>
              <a:gd name="connsiteX65" fmla="*/ 1446112 w 9901105"/>
              <a:gd name="connsiteY65" fmla="*/ 4929074 h 9557912"/>
              <a:gd name="connsiteX66" fmla="*/ 1496352 w 9901105"/>
              <a:gd name="connsiteY66" fmla="*/ 4925275 h 9557912"/>
              <a:gd name="connsiteX67" fmla="*/ 6166569 w 9901105"/>
              <a:gd name="connsiteY67" fmla="*/ 2603255 h 9557912"/>
              <a:gd name="connsiteX68" fmla="*/ 6220723 w 9901105"/>
              <a:gd name="connsiteY68" fmla="*/ 2603255 h 9557912"/>
              <a:gd name="connsiteX69" fmla="*/ 6274878 w 9901105"/>
              <a:gd name="connsiteY69" fmla="*/ 2603255 h 9557912"/>
              <a:gd name="connsiteX70" fmla="*/ 6329032 w 9901105"/>
              <a:gd name="connsiteY70" fmla="*/ 2607057 h 9557912"/>
              <a:gd name="connsiteX71" fmla="*/ 6383187 w 9901105"/>
              <a:gd name="connsiteY71" fmla="*/ 2614663 h 9557912"/>
              <a:gd name="connsiteX72" fmla="*/ 6433474 w 9901105"/>
              <a:gd name="connsiteY72" fmla="*/ 2622267 h 9557912"/>
              <a:gd name="connsiteX73" fmla="*/ 6491497 w 9901105"/>
              <a:gd name="connsiteY73" fmla="*/ 2637476 h 9557912"/>
              <a:gd name="connsiteX74" fmla="*/ 6545652 w 9901105"/>
              <a:gd name="connsiteY74" fmla="*/ 2648884 h 9557912"/>
              <a:gd name="connsiteX75" fmla="*/ 6595938 w 9901105"/>
              <a:gd name="connsiteY75" fmla="*/ 2664093 h 9557912"/>
              <a:gd name="connsiteX76" fmla="*/ 6650092 w 9901105"/>
              <a:gd name="connsiteY76" fmla="*/ 2683107 h 9557912"/>
              <a:gd name="connsiteX77" fmla="*/ 6696510 w 9901105"/>
              <a:gd name="connsiteY77" fmla="*/ 2705921 h 9557912"/>
              <a:gd name="connsiteX78" fmla="*/ 6750666 w 9901105"/>
              <a:gd name="connsiteY78" fmla="*/ 2732537 h 9557912"/>
              <a:gd name="connsiteX79" fmla="*/ 6797084 w 9901105"/>
              <a:gd name="connsiteY79" fmla="*/ 2755352 h 9557912"/>
              <a:gd name="connsiteX80" fmla="*/ 6839635 w 9901105"/>
              <a:gd name="connsiteY80" fmla="*/ 2785772 h 9557912"/>
              <a:gd name="connsiteX81" fmla="*/ 6889920 w 9901105"/>
              <a:gd name="connsiteY81" fmla="*/ 2816191 h 9557912"/>
              <a:gd name="connsiteX82" fmla="*/ 6932471 w 9901105"/>
              <a:gd name="connsiteY82" fmla="*/ 2850414 h 9557912"/>
              <a:gd name="connsiteX83" fmla="*/ 6978888 w 9901105"/>
              <a:gd name="connsiteY83" fmla="*/ 2888437 h 9557912"/>
              <a:gd name="connsiteX84" fmla="*/ 7017569 w 9901105"/>
              <a:gd name="connsiteY84" fmla="*/ 2930265 h 9557912"/>
              <a:gd name="connsiteX85" fmla="*/ 9901105 w 9901105"/>
              <a:gd name="connsiteY85" fmla="*/ 5771302 h 9557912"/>
              <a:gd name="connsiteX86" fmla="*/ 9901105 w 9901105"/>
              <a:gd name="connsiteY86" fmla="*/ 8922216 h 9557912"/>
              <a:gd name="connsiteX87" fmla="*/ 5423876 w 9901105"/>
              <a:gd name="connsiteY87" fmla="*/ 4504474 h 9557912"/>
              <a:gd name="connsiteX88" fmla="*/ 5381325 w 9901105"/>
              <a:gd name="connsiteY88" fmla="*/ 4462648 h 9557912"/>
              <a:gd name="connsiteX89" fmla="*/ 5346512 w 9901105"/>
              <a:gd name="connsiteY89" fmla="*/ 4420820 h 9557912"/>
              <a:gd name="connsiteX90" fmla="*/ 5307831 w 9901105"/>
              <a:gd name="connsiteY90" fmla="*/ 4375192 h 9557912"/>
              <a:gd name="connsiteX91" fmla="*/ 5276882 w 9901105"/>
              <a:gd name="connsiteY91" fmla="*/ 4329561 h 9557912"/>
              <a:gd name="connsiteX92" fmla="*/ 5249808 w 9901105"/>
              <a:gd name="connsiteY92" fmla="*/ 4283933 h 9557912"/>
              <a:gd name="connsiteX93" fmla="*/ 5222730 w 9901105"/>
              <a:gd name="connsiteY93" fmla="*/ 4234501 h 9557912"/>
              <a:gd name="connsiteX94" fmla="*/ 5195653 w 9901105"/>
              <a:gd name="connsiteY94" fmla="*/ 4185069 h 9557912"/>
              <a:gd name="connsiteX95" fmla="*/ 5172445 w 9901105"/>
              <a:gd name="connsiteY95" fmla="*/ 4135638 h 9557912"/>
              <a:gd name="connsiteX96" fmla="*/ 5156970 w 9901105"/>
              <a:gd name="connsiteY96" fmla="*/ 4086205 h 9557912"/>
              <a:gd name="connsiteX97" fmla="*/ 5137629 w 9901105"/>
              <a:gd name="connsiteY97" fmla="*/ 4036774 h 9557912"/>
              <a:gd name="connsiteX98" fmla="*/ 5126024 w 9901105"/>
              <a:gd name="connsiteY98" fmla="*/ 3983541 h 9557912"/>
              <a:gd name="connsiteX99" fmla="*/ 5110551 w 9901105"/>
              <a:gd name="connsiteY99" fmla="*/ 3926503 h 9557912"/>
              <a:gd name="connsiteX100" fmla="*/ 5102817 w 9901105"/>
              <a:gd name="connsiteY100" fmla="*/ 3877073 h 9557912"/>
              <a:gd name="connsiteX101" fmla="*/ 5095078 w 9901105"/>
              <a:gd name="connsiteY101" fmla="*/ 3820036 h 9557912"/>
              <a:gd name="connsiteX102" fmla="*/ 5091211 w 9901105"/>
              <a:gd name="connsiteY102" fmla="*/ 3770603 h 9557912"/>
              <a:gd name="connsiteX103" fmla="*/ 5091211 w 9901105"/>
              <a:gd name="connsiteY103" fmla="*/ 3717370 h 9557912"/>
              <a:gd name="connsiteX104" fmla="*/ 5091211 w 9901105"/>
              <a:gd name="connsiteY104" fmla="*/ 3664136 h 9557912"/>
              <a:gd name="connsiteX105" fmla="*/ 5095078 w 9901105"/>
              <a:gd name="connsiteY105" fmla="*/ 3610900 h 9557912"/>
              <a:gd name="connsiteX106" fmla="*/ 5102817 w 9901105"/>
              <a:gd name="connsiteY106" fmla="*/ 3553864 h 9557912"/>
              <a:gd name="connsiteX107" fmla="*/ 5110551 w 9901105"/>
              <a:gd name="connsiteY107" fmla="*/ 3504434 h 9557912"/>
              <a:gd name="connsiteX108" fmla="*/ 5126024 w 9901105"/>
              <a:gd name="connsiteY108" fmla="*/ 3447395 h 9557912"/>
              <a:gd name="connsiteX109" fmla="*/ 5137629 w 9901105"/>
              <a:gd name="connsiteY109" fmla="*/ 3397964 h 9557912"/>
              <a:gd name="connsiteX110" fmla="*/ 5156970 w 9901105"/>
              <a:gd name="connsiteY110" fmla="*/ 3344732 h 9557912"/>
              <a:gd name="connsiteX111" fmla="*/ 5172445 w 9901105"/>
              <a:gd name="connsiteY111" fmla="*/ 3299101 h 9557912"/>
              <a:gd name="connsiteX112" fmla="*/ 5195653 w 9901105"/>
              <a:gd name="connsiteY112" fmla="*/ 3245867 h 9557912"/>
              <a:gd name="connsiteX113" fmla="*/ 5222730 w 9901105"/>
              <a:gd name="connsiteY113" fmla="*/ 3200238 h 9557912"/>
              <a:gd name="connsiteX114" fmla="*/ 5249808 w 9901105"/>
              <a:gd name="connsiteY114" fmla="*/ 3150806 h 9557912"/>
              <a:gd name="connsiteX115" fmla="*/ 5276882 w 9901105"/>
              <a:gd name="connsiteY115" fmla="*/ 3105177 h 9557912"/>
              <a:gd name="connsiteX116" fmla="*/ 5307831 w 9901105"/>
              <a:gd name="connsiteY116" fmla="*/ 3055745 h 9557912"/>
              <a:gd name="connsiteX117" fmla="*/ 5346512 w 9901105"/>
              <a:gd name="connsiteY117" fmla="*/ 3013918 h 9557912"/>
              <a:gd name="connsiteX118" fmla="*/ 5381325 w 9901105"/>
              <a:gd name="connsiteY118" fmla="*/ 2968288 h 9557912"/>
              <a:gd name="connsiteX119" fmla="*/ 5423876 w 9901105"/>
              <a:gd name="connsiteY119" fmla="*/ 2930265 h 9557912"/>
              <a:gd name="connsiteX120" fmla="*/ 5462556 w 9901105"/>
              <a:gd name="connsiteY120" fmla="*/ 2888437 h 9557912"/>
              <a:gd name="connsiteX121" fmla="*/ 5505107 w 9901105"/>
              <a:gd name="connsiteY121" fmla="*/ 2850414 h 9557912"/>
              <a:gd name="connsiteX122" fmla="*/ 5551528 w 9901105"/>
              <a:gd name="connsiteY122" fmla="*/ 2816191 h 9557912"/>
              <a:gd name="connsiteX123" fmla="*/ 5597945 w 9901105"/>
              <a:gd name="connsiteY123" fmla="*/ 2785772 h 9557912"/>
              <a:gd name="connsiteX124" fmla="*/ 5648231 w 9901105"/>
              <a:gd name="connsiteY124" fmla="*/ 2755352 h 9557912"/>
              <a:gd name="connsiteX125" fmla="*/ 5694650 w 9901105"/>
              <a:gd name="connsiteY125" fmla="*/ 2732537 h 9557912"/>
              <a:gd name="connsiteX126" fmla="*/ 5744935 w 9901105"/>
              <a:gd name="connsiteY126" fmla="*/ 2705921 h 9557912"/>
              <a:gd name="connsiteX127" fmla="*/ 5795221 w 9901105"/>
              <a:gd name="connsiteY127" fmla="*/ 2683107 h 9557912"/>
              <a:gd name="connsiteX128" fmla="*/ 5849376 w 9901105"/>
              <a:gd name="connsiteY128" fmla="*/ 2664093 h 9557912"/>
              <a:gd name="connsiteX129" fmla="*/ 5899665 w 9901105"/>
              <a:gd name="connsiteY129" fmla="*/ 2648884 h 9557912"/>
              <a:gd name="connsiteX130" fmla="*/ 5953818 w 9901105"/>
              <a:gd name="connsiteY130" fmla="*/ 2637476 h 9557912"/>
              <a:gd name="connsiteX131" fmla="*/ 6004104 w 9901105"/>
              <a:gd name="connsiteY131" fmla="*/ 2622267 h 9557912"/>
              <a:gd name="connsiteX132" fmla="*/ 6058258 w 9901105"/>
              <a:gd name="connsiteY132" fmla="*/ 2614663 h 9557912"/>
              <a:gd name="connsiteX133" fmla="*/ 6112413 w 9901105"/>
              <a:gd name="connsiteY133" fmla="*/ 2607057 h 9557912"/>
              <a:gd name="connsiteX134" fmla="*/ 1076318 w 9901105"/>
              <a:gd name="connsiteY134" fmla="*/ 1045107 h 9557912"/>
              <a:gd name="connsiteX135" fmla="*/ 1130520 w 9901105"/>
              <a:gd name="connsiteY135" fmla="*/ 1045107 h 9557912"/>
              <a:gd name="connsiteX136" fmla="*/ 1184723 w 9901105"/>
              <a:gd name="connsiteY136" fmla="*/ 1045107 h 9557912"/>
              <a:gd name="connsiteX137" fmla="*/ 1238928 w 9901105"/>
              <a:gd name="connsiteY137" fmla="*/ 1048908 h 9557912"/>
              <a:gd name="connsiteX138" fmla="*/ 1293130 w 9901105"/>
              <a:gd name="connsiteY138" fmla="*/ 1060316 h 9557912"/>
              <a:gd name="connsiteX139" fmla="*/ 1347334 w 9901105"/>
              <a:gd name="connsiteY139" fmla="*/ 1067918 h 9557912"/>
              <a:gd name="connsiteX140" fmla="*/ 1397664 w 9901105"/>
              <a:gd name="connsiteY140" fmla="*/ 1079324 h 9557912"/>
              <a:gd name="connsiteX141" fmla="*/ 1455740 w 9901105"/>
              <a:gd name="connsiteY141" fmla="*/ 1090730 h 9557912"/>
              <a:gd name="connsiteX142" fmla="*/ 1506070 w 9901105"/>
              <a:gd name="connsiteY142" fmla="*/ 1105939 h 9557912"/>
              <a:gd name="connsiteX143" fmla="*/ 1556402 w 9901105"/>
              <a:gd name="connsiteY143" fmla="*/ 1124950 h 9557912"/>
              <a:gd name="connsiteX144" fmla="*/ 1606734 w 9901105"/>
              <a:gd name="connsiteY144" fmla="*/ 1151564 h 9557912"/>
              <a:gd name="connsiteX145" fmla="*/ 1657067 w 9901105"/>
              <a:gd name="connsiteY145" fmla="*/ 1174376 h 9557912"/>
              <a:gd name="connsiteX146" fmla="*/ 1703527 w 9901105"/>
              <a:gd name="connsiteY146" fmla="*/ 1200992 h 9557912"/>
              <a:gd name="connsiteX147" fmla="*/ 1753859 w 9901105"/>
              <a:gd name="connsiteY147" fmla="*/ 1227606 h 9557912"/>
              <a:gd name="connsiteX148" fmla="*/ 1800318 w 9901105"/>
              <a:gd name="connsiteY148" fmla="*/ 1261824 h 9557912"/>
              <a:gd name="connsiteX149" fmla="*/ 1846778 w 9901105"/>
              <a:gd name="connsiteY149" fmla="*/ 1296043 h 9557912"/>
              <a:gd name="connsiteX150" fmla="*/ 1889365 w 9901105"/>
              <a:gd name="connsiteY150" fmla="*/ 1330261 h 9557912"/>
              <a:gd name="connsiteX151" fmla="*/ 1928082 w 9901105"/>
              <a:gd name="connsiteY151" fmla="*/ 1372083 h 9557912"/>
              <a:gd name="connsiteX152" fmla="*/ 9901105 w 9901105"/>
              <a:gd name="connsiteY152" fmla="*/ 9223666 h 9557912"/>
              <a:gd name="connsiteX153" fmla="*/ 9901105 w 9901105"/>
              <a:gd name="connsiteY153" fmla="*/ 9557912 h 9557912"/>
              <a:gd name="connsiteX154" fmla="*/ 7038662 w 9901105"/>
              <a:gd name="connsiteY154" fmla="*/ 9557912 h 9557912"/>
              <a:gd name="connsiteX155" fmla="*/ 332961 w 9901105"/>
              <a:gd name="connsiteY155" fmla="*/ 2946136 h 9557912"/>
              <a:gd name="connsiteX156" fmla="*/ 290374 w 9901105"/>
              <a:gd name="connsiteY156" fmla="*/ 2904314 h 9557912"/>
              <a:gd name="connsiteX157" fmla="*/ 251659 w 9901105"/>
              <a:gd name="connsiteY157" fmla="*/ 2862491 h 9557912"/>
              <a:gd name="connsiteX158" fmla="*/ 220684 w 9901105"/>
              <a:gd name="connsiteY158" fmla="*/ 2816866 h 9557912"/>
              <a:gd name="connsiteX159" fmla="*/ 185839 w 9901105"/>
              <a:gd name="connsiteY159" fmla="*/ 2771241 h 9557912"/>
              <a:gd name="connsiteX160" fmla="*/ 154867 w 9901105"/>
              <a:gd name="connsiteY160" fmla="*/ 2725617 h 9557912"/>
              <a:gd name="connsiteX161" fmla="*/ 131635 w 9901105"/>
              <a:gd name="connsiteY161" fmla="*/ 2676189 h 9557912"/>
              <a:gd name="connsiteX162" fmla="*/ 108404 w 9901105"/>
              <a:gd name="connsiteY162" fmla="*/ 2626764 h 9557912"/>
              <a:gd name="connsiteX163" fmla="*/ 81305 w 9901105"/>
              <a:gd name="connsiteY163" fmla="*/ 2581138 h 9557912"/>
              <a:gd name="connsiteX164" fmla="*/ 61948 w 9901105"/>
              <a:gd name="connsiteY164" fmla="*/ 2527910 h 9557912"/>
              <a:gd name="connsiteX165" fmla="*/ 46460 w 9901105"/>
              <a:gd name="connsiteY165" fmla="*/ 2478482 h 9557912"/>
              <a:gd name="connsiteX166" fmla="*/ 34845 w 9901105"/>
              <a:gd name="connsiteY166" fmla="*/ 2425253 h 9557912"/>
              <a:gd name="connsiteX167" fmla="*/ 23228 w 9901105"/>
              <a:gd name="connsiteY167" fmla="*/ 2372025 h 9557912"/>
              <a:gd name="connsiteX168" fmla="*/ 11613 w 9901105"/>
              <a:gd name="connsiteY168" fmla="*/ 2318797 h 9557912"/>
              <a:gd name="connsiteX169" fmla="*/ 7742 w 9901105"/>
              <a:gd name="connsiteY169" fmla="*/ 2269369 h 9557912"/>
              <a:gd name="connsiteX170" fmla="*/ 0 w 9901105"/>
              <a:gd name="connsiteY170" fmla="*/ 2212339 h 9557912"/>
              <a:gd name="connsiteX171" fmla="*/ 0 w 9901105"/>
              <a:gd name="connsiteY171" fmla="*/ 2159109 h 9557912"/>
              <a:gd name="connsiteX172" fmla="*/ 0 w 9901105"/>
              <a:gd name="connsiteY172" fmla="*/ 2105880 h 9557912"/>
              <a:gd name="connsiteX173" fmla="*/ 7742 w 9901105"/>
              <a:gd name="connsiteY173" fmla="*/ 2052652 h 9557912"/>
              <a:gd name="connsiteX174" fmla="*/ 11613 w 9901105"/>
              <a:gd name="connsiteY174" fmla="*/ 1999423 h 9557912"/>
              <a:gd name="connsiteX175" fmla="*/ 23228 w 9901105"/>
              <a:gd name="connsiteY175" fmla="*/ 1946195 h 9557912"/>
              <a:gd name="connsiteX176" fmla="*/ 34845 w 9901105"/>
              <a:gd name="connsiteY176" fmla="*/ 1896767 h 9557912"/>
              <a:gd name="connsiteX177" fmla="*/ 46460 w 9901105"/>
              <a:gd name="connsiteY177" fmla="*/ 1839736 h 9557912"/>
              <a:gd name="connsiteX178" fmla="*/ 61948 w 9901105"/>
              <a:gd name="connsiteY178" fmla="*/ 1786507 h 9557912"/>
              <a:gd name="connsiteX179" fmla="*/ 81305 w 9901105"/>
              <a:gd name="connsiteY179" fmla="*/ 1740883 h 9557912"/>
              <a:gd name="connsiteX180" fmla="*/ 108404 w 9901105"/>
              <a:gd name="connsiteY180" fmla="*/ 1687653 h 9557912"/>
              <a:gd name="connsiteX181" fmla="*/ 131635 w 9901105"/>
              <a:gd name="connsiteY181" fmla="*/ 1642030 h 9557912"/>
              <a:gd name="connsiteX182" fmla="*/ 154867 w 9901105"/>
              <a:gd name="connsiteY182" fmla="*/ 1592602 h 9557912"/>
              <a:gd name="connsiteX183" fmla="*/ 185839 w 9901105"/>
              <a:gd name="connsiteY183" fmla="*/ 1546979 h 9557912"/>
              <a:gd name="connsiteX184" fmla="*/ 220684 w 9901105"/>
              <a:gd name="connsiteY184" fmla="*/ 1497551 h 9557912"/>
              <a:gd name="connsiteX185" fmla="*/ 251659 w 9901105"/>
              <a:gd name="connsiteY185" fmla="*/ 1455728 h 9557912"/>
              <a:gd name="connsiteX186" fmla="*/ 290374 w 9901105"/>
              <a:gd name="connsiteY186" fmla="*/ 1410104 h 9557912"/>
              <a:gd name="connsiteX187" fmla="*/ 332961 w 9901105"/>
              <a:gd name="connsiteY187" fmla="*/ 1372083 h 9557912"/>
              <a:gd name="connsiteX188" fmla="*/ 371681 w 9901105"/>
              <a:gd name="connsiteY188" fmla="*/ 1330261 h 9557912"/>
              <a:gd name="connsiteX189" fmla="*/ 418140 w 9901105"/>
              <a:gd name="connsiteY189" fmla="*/ 1296043 h 9557912"/>
              <a:gd name="connsiteX190" fmla="*/ 460728 w 9901105"/>
              <a:gd name="connsiteY190" fmla="*/ 1261824 h 9557912"/>
              <a:gd name="connsiteX191" fmla="*/ 507187 w 9901105"/>
              <a:gd name="connsiteY191" fmla="*/ 1227606 h 9557912"/>
              <a:gd name="connsiteX192" fmla="*/ 553645 w 9901105"/>
              <a:gd name="connsiteY192" fmla="*/ 1200992 h 9557912"/>
              <a:gd name="connsiteX193" fmla="*/ 600106 w 9901105"/>
              <a:gd name="connsiteY193" fmla="*/ 1174376 h 9557912"/>
              <a:gd name="connsiteX194" fmla="*/ 654308 w 9901105"/>
              <a:gd name="connsiteY194" fmla="*/ 1151564 h 9557912"/>
              <a:gd name="connsiteX195" fmla="*/ 700768 w 9901105"/>
              <a:gd name="connsiteY195" fmla="*/ 1124950 h 9557912"/>
              <a:gd name="connsiteX196" fmla="*/ 754970 w 9901105"/>
              <a:gd name="connsiteY196" fmla="*/ 1105939 h 9557912"/>
              <a:gd name="connsiteX197" fmla="*/ 805302 w 9901105"/>
              <a:gd name="connsiteY197" fmla="*/ 1090730 h 9557912"/>
              <a:gd name="connsiteX198" fmla="*/ 859504 w 9901105"/>
              <a:gd name="connsiteY198" fmla="*/ 1079324 h 9557912"/>
              <a:gd name="connsiteX199" fmla="*/ 913709 w 9901105"/>
              <a:gd name="connsiteY199" fmla="*/ 1067918 h 9557912"/>
              <a:gd name="connsiteX200" fmla="*/ 967911 w 9901105"/>
              <a:gd name="connsiteY200" fmla="*/ 1060316 h 9557912"/>
              <a:gd name="connsiteX201" fmla="*/ 1018246 w 9901105"/>
              <a:gd name="connsiteY201" fmla="*/ 1048908 h 9557912"/>
              <a:gd name="connsiteX202" fmla="*/ 7033684 w 9901105"/>
              <a:gd name="connsiteY202" fmla="*/ 0 h 9557912"/>
              <a:gd name="connsiteX203" fmla="*/ 7091701 w 9901105"/>
              <a:gd name="connsiteY203" fmla="*/ 0 h 9557912"/>
              <a:gd name="connsiteX204" fmla="*/ 7141978 w 9901105"/>
              <a:gd name="connsiteY204" fmla="*/ 0 h 9557912"/>
              <a:gd name="connsiteX205" fmla="*/ 7199994 w 9901105"/>
              <a:gd name="connsiteY205" fmla="*/ 3803 h 9557912"/>
              <a:gd name="connsiteX206" fmla="*/ 7250273 w 9901105"/>
              <a:gd name="connsiteY206" fmla="*/ 7607 h 9557912"/>
              <a:gd name="connsiteX207" fmla="*/ 7308289 w 9901105"/>
              <a:gd name="connsiteY207" fmla="*/ 19016 h 9557912"/>
              <a:gd name="connsiteX208" fmla="*/ 7362436 w 9901105"/>
              <a:gd name="connsiteY208" fmla="*/ 34229 h 9557912"/>
              <a:gd name="connsiteX209" fmla="*/ 7412715 w 9901105"/>
              <a:gd name="connsiteY209" fmla="*/ 45640 h 9557912"/>
              <a:gd name="connsiteX210" fmla="*/ 7466864 w 9901105"/>
              <a:gd name="connsiteY210" fmla="*/ 60854 h 9557912"/>
              <a:gd name="connsiteX211" fmla="*/ 7517143 w 9901105"/>
              <a:gd name="connsiteY211" fmla="*/ 79871 h 9557912"/>
              <a:gd name="connsiteX212" fmla="*/ 7567422 w 9901105"/>
              <a:gd name="connsiteY212" fmla="*/ 98887 h 9557912"/>
              <a:gd name="connsiteX213" fmla="*/ 7617705 w 9901105"/>
              <a:gd name="connsiteY213" fmla="*/ 129314 h 9557912"/>
              <a:gd name="connsiteX214" fmla="*/ 7667981 w 9901105"/>
              <a:gd name="connsiteY214" fmla="*/ 152134 h 9557912"/>
              <a:gd name="connsiteX215" fmla="*/ 7714395 w 9901105"/>
              <a:gd name="connsiteY215" fmla="*/ 182563 h 9557912"/>
              <a:gd name="connsiteX216" fmla="*/ 7756938 w 9901105"/>
              <a:gd name="connsiteY216" fmla="*/ 216792 h 9557912"/>
              <a:gd name="connsiteX217" fmla="*/ 7803351 w 9901105"/>
              <a:gd name="connsiteY217" fmla="*/ 247219 h 9557912"/>
              <a:gd name="connsiteX218" fmla="*/ 7845895 w 9901105"/>
              <a:gd name="connsiteY218" fmla="*/ 285254 h 9557912"/>
              <a:gd name="connsiteX219" fmla="*/ 7892307 w 9901105"/>
              <a:gd name="connsiteY219" fmla="*/ 327090 h 9557912"/>
              <a:gd name="connsiteX220" fmla="*/ 9901105 w 9901105"/>
              <a:gd name="connsiteY220" fmla="*/ 2309033 h 9557912"/>
              <a:gd name="connsiteX221" fmla="*/ 9901105 w 9901105"/>
              <a:gd name="connsiteY221" fmla="*/ 5462318 h 9557912"/>
              <a:gd name="connsiteX222" fmla="*/ 6291092 w 9901105"/>
              <a:gd name="connsiteY222" fmla="*/ 1901694 h 9557912"/>
              <a:gd name="connsiteX223" fmla="*/ 6252412 w 9901105"/>
              <a:gd name="connsiteY223" fmla="*/ 1859857 h 9557912"/>
              <a:gd name="connsiteX224" fmla="*/ 6213737 w 9901105"/>
              <a:gd name="connsiteY224" fmla="*/ 1818018 h 9557912"/>
              <a:gd name="connsiteX225" fmla="*/ 6178928 w 9901105"/>
              <a:gd name="connsiteY225" fmla="*/ 1772380 h 9557912"/>
              <a:gd name="connsiteX226" fmla="*/ 6147989 w 9901105"/>
              <a:gd name="connsiteY226" fmla="*/ 1726738 h 9557912"/>
              <a:gd name="connsiteX227" fmla="*/ 6117046 w 9901105"/>
              <a:gd name="connsiteY227" fmla="*/ 1677294 h 9557912"/>
              <a:gd name="connsiteX228" fmla="*/ 6089970 w 9901105"/>
              <a:gd name="connsiteY228" fmla="*/ 1631653 h 9557912"/>
              <a:gd name="connsiteX229" fmla="*/ 6066768 w 9901105"/>
              <a:gd name="connsiteY229" fmla="*/ 1582209 h 9557912"/>
              <a:gd name="connsiteX230" fmla="*/ 6047428 w 9901105"/>
              <a:gd name="connsiteY230" fmla="*/ 1532767 h 9557912"/>
              <a:gd name="connsiteX231" fmla="*/ 6024222 w 9901105"/>
              <a:gd name="connsiteY231" fmla="*/ 1483322 h 9557912"/>
              <a:gd name="connsiteX232" fmla="*/ 6008751 w 9901105"/>
              <a:gd name="connsiteY232" fmla="*/ 1433877 h 9557912"/>
              <a:gd name="connsiteX233" fmla="*/ 5993279 w 9901105"/>
              <a:gd name="connsiteY233" fmla="*/ 1376826 h 9557912"/>
              <a:gd name="connsiteX234" fmla="*/ 5981676 w 9901105"/>
              <a:gd name="connsiteY234" fmla="*/ 1323579 h 9557912"/>
              <a:gd name="connsiteX235" fmla="*/ 5973941 w 9901105"/>
              <a:gd name="connsiteY235" fmla="*/ 1274134 h 9557912"/>
              <a:gd name="connsiteX236" fmla="*/ 5966207 w 9901105"/>
              <a:gd name="connsiteY236" fmla="*/ 1217085 h 9557912"/>
              <a:gd name="connsiteX237" fmla="*/ 5962339 w 9901105"/>
              <a:gd name="connsiteY237" fmla="*/ 1167640 h 9557912"/>
              <a:gd name="connsiteX238" fmla="*/ 5962339 w 9901105"/>
              <a:gd name="connsiteY238" fmla="*/ 1110589 h 9557912"/>
              <a:gd name="connsiteX239" fmla="*/ 5962339 w 9901105"/>
              <a:gd name="connsiteY239" fmla="*/ 1061144 h 9557912"/>
              <a:gd name="connsiteX240" fmla="*/ 5966207 w 9901105"/>
              <a:gd name="connsiteY240" fmla="*/ 1004095 h 9557912"/>
              <a:gd name="connsiteX241" fmla="*/ 5973941 w 9901105"/>
              <a:gd name="connsiteY241" fmla="*/ 950846 h 9557912"/>
              <a:gd name="connsiteX242" fmla="*/ 5981676 w 9901105"/>
              <a:gd name="connsiteY242" fmla="*/ 901403 h 9557912"/>
              <a:gd name="connsiteX243" fmla="*/ 5993279 w 9901105"/>
              <a:gd name="connsiteY243" fmla="*/ 844352 h 9557912"/>
              <a:gd name="connsiteX244" fmla="*/ 6008751 w 9901105"/>
              <a:gd name="connsiteY244" fmla="*/ 794908 h 9557912"/>
              <a:gd name="connsiteX245" fmla="*/ 6024222 w 9901105"/>
              <a:gd name="connsiteY245" fmla="*/ 741661 h 9557912"/>
              <a:gd name="connsiteX246" fmla="*/ 6047428 w 9901105"/>
              <a:gd name="connsiteY246" fmla="*/ 692216 h 9557912"/>
              <a:gd name="connsiteX247" fmla="*/ 6066768 w 9901105"/>
              <a:gd name="connsiteY247" fmla="*/ 642772 h 9557912"/>
              <a:gd name="connsiteX248" fmla="*/ 6089970 w 9901105"/>
              <a:gd name="connsiteY248" fmla="*/ 593329 h 9557912"/>
              <a:gd name="connsiteX249" fmla="*/ 6117046 w 9901105"/>
              <a:gd name="connsiteY249" fmla="*/ 543884 h 9557912"/>
              <a:gd name="connsiteX250" fmla="*/ 6147989 w 9901105"/>
              <a:gd name="connsiteY250" fmla="*/ 502047 h 9557912"/>
              <a:gd name="connsiteX251" fmla="*/ 6178928 w 9901105"/>
              <a:gd name="connsiteY251" fmla="*/ 452602 h 9557912"/>
              <a:gd name="connsiteX252" fmla="*/ 6213737 w 9901105"/>
              <a:gd name="connsiteY252" fmla="*/ 410766 h 9557912"/>
              <a:gd name="connsiteX253" fmla="*/ 6252412 w 9901105"/>
              <a:gd name="connsiteY253" fmla="*/ 365124 h 9557912"/>
              <a:gd name="connsiteX254" fmla="*/ 6291092 w 9901105"/>
              <a:gd name="connsiteY254" fmla="*/ 327090 h 9557912"/>
              <a:gd name="connsiteX255" fmla="*/ 6333633 w 9901105"/>
              <a:gd name="connsiteY255" fmla="*/ 285254 h 9557912"/>
              <a:gd name="connsiteX256" fmla="*/ 6376177 w 9901105"/>
              <a:gd name="connsiteY256" fmla="*/ 247219 h 9557912"/>
              <a:gd name="connsiteX257" fmla="*/ 6422592 w 9901105"/>
              <a:gd name="connsiteY257" fmla="*/ 216792 h 9557912"/>
              <a:gd name="connsiteX258" fmla="*/ 6469004 w 9901105"/>
              <a:gd name="connsiteY258" fmla="*/ 182563 h 9557912"/>
              <a:gd name="connsiteX259" fmla="*/ 6515417 w 9901105"/>
              <a:gd name="connsiteY259" fmla="*/ 152134 h 9557912"/>
              <a:gd name="connsiteX260" fmla="*/ 6565697 w 9901105"/>
              <a:gd name="connsiteY260" fmla="*/ 129314 h 9557912"/>
              <a:gd name="connsiteX261" fmla="*/ 6612108 w 9901105"/>
              <a:gd name="connsiteY261" fmla="*/ 98887 h 9557912"/>
              <a:gd name="connsiteX262" fmla="*/ 6666255 w 9901105"/>
              <a:gd name="connsiteY262" fmla="*/ 79871 h 9557912"/>
              <a:gd name="connsiteX263" fmla="*/ 6716534 w 9901105"/>
              <a:gd name="connsiteY263" fmla="*/ 60854 h 9557912"/>
              <a:gd name="connsiteX264" fmla="*/ 6770683 w 9901105"/>
              <a:gd name="connsiteY264" fmla="*/ 45640 h 9557912"/>
              <a:gd name="connsiteX265" fmla="*/ 6820959 w 9901105"/>
              <a:gd name="connsiteY265" fmla="*/ 34229 h 9557912"/>
              <a:gd name="connsiteX266" fmla="*/ 6875111 w 9901105"/>
              <a:gd name="connsiteY266" fmla="*/ 19016 h 9557912"/>
              <a:gd name="connsiteX267" fmla="*/ 6925391 w 9901105"/>
              <a:gd name="connsiteY267" fmla="*/ 7607 h 9557912"/>
              <a:gd name="connsiteX268" fmla="*/ 6983402 w 9901105"/>
              <a:gd name="connsiteY268" fmla="*/ 3803 h 955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9901105" h="9557912">
                <a:moveTo>
                  <a:pt x="1554318" y="4921474"/>
                </a:moveTo>
                <a:lnTo>
                  <a:pt x="1604556" y="4925275"/>
                </a:lnTo>
                <a:lnTo>
                  <a:pt x="1662524" y="4929074"/>
                </a:lnTo>
                <a:lnTo>
                  <a:pt x="1712764" y="4932875"/>
                </a:lnTo>
                <a:lnTo>
                  <a:pt x="1766867" y="4944276"/>
                </a:lnTo>
                <a:lnTo>
                  <a:pt x="1820971" y="4951877"/>
                </a:lnTo>
                <a:lnTo>
                  <a:pt x="1875075" y="4970878"/>
                </a:lnTo>
                <a:lnTo>
                  <a:pt x="1925313" y="4986080"/>
                </a:lnTo>
                <a:lnTo>
                  <a:pt x="1979415" y="5005082"/>
                </a:lnTo>
                <a:lnTo>
                  <a:pt x="2025790" y="5024083"/>
                </a:lnTo>
                <a:lnTo>
                  <a:pt x="2079895" y="5046885"/>
                </a:lnTo>
                <a:lnTo>
                  <a:pt x="2126270" y="5077288"/>
                </a:lnTo>
                <a:lnTo>
                  <a:pt x="2172642" y="5107692"/>
                </a:lnTo>
                <a:lnTo>
                  <a:pt x="2219015" y="5138095"/>
                </a:lnTo>
                <a:lnTo>
                  <a:pt x="2265390" y="5172297"/>
                </a:lnTo>
                <a:lnTo>
                  <a:pt x="2307902" y="5206500"/>
                </a:lnTo>
                <a:lnTo>
                  <a:pt x="2346545" y="5248304"/>
                </a:lnTo>
                <a:lnTo>
                  <a:pt x="6717317" y="9557912"/>
                </a:lnTo>
                <a:lnTo>
                  <a:pt x="3525224" y="9557912"/>
                </a:lnTo>
                <a:lnTo>
                  <a:pt x="754366" y="6825453"/>
                </a:lnTo>
                <a:lnTo>
                  <a:pt x="711854" y="6783651"/>
                </a:lnTo>
                <a:lnTo>
                  <a:pt x="677075" y="6741846"/>
                </a:lnTo>
                <a:lnTo>
                  <a:pt x="642294" y="6696243"/>
                </a:lnTo>
                <a:lnTo>
                  <a:pt x="607515" y="6650637"/>
                </a:lnTo>
                <a:lnTo>
                  <a:pt x="580461" y="6601232"/>
                </a:lnTo>
                <a:lnTo>
                  <a:pt x="553408" y="6555629"/>
                </a:lnTo>
                <a:lnTo>
                  <a:pt x="530224" y="6506224"/>
                </a:lnTo>
                <a:lnTo>
                  <a:pt x="503173" y="6456820"/>
                </a:lnTo>
                <a:lnTo>
                  <a:pt x="487712" y="6403615"/>
                </a:lnTo>
                <a:lnTo>
                  <a:pt x="468390" y="6350409"/>
                </a:lnTo>
                <a:lnTo>
                  <a:pt x="456795" y="6301004"/>
                </a:lnTo>
                <a:lnTo>
                  <a:pt x="445203" y="6247799"/>
                </a:lnTo>
                <a:lnTo>
                  <a:pt x="437472" y="6198395"/>
                </a:lnTo>
                <a:lnTo>
                  <a:pt x="429744" y="6141390"/>
                </a:lnTo>
                <a:lnTo>
                  <a:pt x="425882" y="6091983"/>
                </a:lnTo>
                <a:lnTo>
                  <a:pt x="425882" y="6034979"/>
                </a:lnTo>
                <a:lnTo>
                  <a:pt x="425882" y="5981774"/>
                </a:lnTo>
                <a:lnTo>
                  <a:pt x="429744" y="5928569"/>
                </a:lnTo>
                <a:lnTo>
                  <a:pt x="437472" y="5875364"/>
                </a:lnTo>
                <a:lnTo>
                  <a:pt x="445203" y="5822159"/>
                </a:lnTo>
                <a:lnTo>
                  <a:pt x="456795" y="5768955"/>
                </a:lnTo>
                <a:lnTo>
                  <a:pt x="468390" y="5719550"/>
                </a:lnTo>
                <a:lnTo>
                  <a:pt x="487712" y="5666345"/>
                </a:lnTo>
                <a:lnTo>
                  <a:pt x="503173" y="5616940"/>
                </a:lnTo>
                <a:lnTo>
                  <a:pt x="530224" y="5567536"/>
                </a:lnTo>
                <a:lnTo>
                  <a:pt x="553408" y="5514331"/>
                </a:lnTo>
                <a:lnTo>
                  <a:pt x="580461" y="5468726"/>
                </a:lnTo>
                <a:lnTo>
                  <a:pt x="607515" y="5419322"/>
                </a:lnTo>
                <a:lnTo>
                  <a:pt x="642294" y="5377518"/>
                </a:lnTo>
                <a:lnTo>
                  <a:pt x="677075" y="5331913"/>
                </a:lnTo>
                <a:lnTo>
                  <a:pt x="711854" y="5290109"/>
                </a:lnTo>
                <a:lnTo>
                  <a:pt x="754366" y="5248304"/>
                </a:lnTo>
                <a:lnTo>
                  <a:pt x="793006" y="5210301"/>
                </a:lnTo>
                <a:lnTo>
                  <a:pt x="839382" y="5172297"/>
                </a:lnTo>
                <a:lnTo>
                  <a:pt x="881894" y="5138095"/>
                </a:lnTo>
                <a:lnTo>
                  <a:pt x="932129" y="5107692"/>
                </a:lnTo>
                <a:lnTo>
                  <a:pt x="978505" y="5077288"/>
                </a:lnTo>
                <a:lnTo>
                  <a:pt x="1028742" y="5046885"/>
                </a:lnTo>
                <a:lnTo>
                  <a:pt x="1075120" y="5024083"/>
                </a:lnTo>
                <a:lnTo>
                  <a:pt x="1129221" y="5005082"/>
                </a:lnTo>
                <a:lnTo>
                  <a:pt x="1179461" y="4986080"/>
                </a:lnTo>
                <a:lnTo>
                  <a:pt x="1229697" y="4970878"/>
                </a:lnTo>
                <a:lnTo>
                  <a:pt x="1283801" y="4951877"/>
                </a:lnTo>
                <a:lnTo>
                  <a:pt x="1337907" y="4944276"/>
                </a:lnTo>
                <a:lnTo>
                  <a:pt x="1388144" y="4932875"/>
                </a:lnTo>
                <a:lnTo>
                  <a:pt x="1446112" y="4929074"/>
                </a:lnTo>
                <a:lnTo>
                  <a:pt x="1496352" y="4925275"/>
                </a:lnTo>
                <a:close/>
                <a:moveTo>
                  <a:pt x="6166569" y="2603255"/>
                </a:moveTo>
                <a:lnTo>
                  <a:pt x="6220723" y="2603255"/>
                </a:lnTo>
                <a:lnTo>
                  <a:pt x="6274878" y="2603255"/>
                </a:lnTo>
                <a:lnTo>
                  <a:pt x="6329032" y="2607057"/>
                </a:lnTo>
                <a:lnTo>
                  <a:pt x="6383187" y="2614663"/>
                </a:lnTo>
                <a:lnTo>
                  <a:pt x="6433474" y="2622267"/>
                </a:lnTo>
                <a:lnTo>
                  <a:pt x="6491497" y="2637476"/>
                </a:lnTo>
                <a:lnTo>
                  <a:pt x="6545652" y="2648884"/>
                </a:lnTo>
                <a:lnTo>
                  <a:pt x="6595938" y="2664093"/>
                </a:lnTo>
                <a:lnTo>
                  <a:pt x="6650092" y="2683107"/>
                </a:lnTo>
                <a:lnTo>
                  <a:pt x="6696510" y="2705921"/>
                </a:lnTo>
                <a:lnTo>
                  <a:pt x="6750666" y="2732537"/>
                </a:lnTo>
                <a:lnTo>
                  <a:pt x="6797084" y="2755352"/>
                </a:lnTo>
                <a:lnTo>
                  <a:pt x="6839635" y="2785772"/>
                </a:lnTo>
                <a:lnTo>
                  <a:pt x="6889920" y="2816191"/>
                </a:lnTo>
                <a:lnTo>
                  <a:pt x="6932471" y="2850414"/>
                </a:lnTo>
                <a:lnTo>
                  <a:pt x="6978888" y="2888437"/>
                </a:lnTo>
                <a:lnTo>
                  <a:pt x="7017569" y="2930265"/>
                </a:lnTo>
                <a:lnTo>
                  <a:pt x="9901105" y="5771302"/>
                </a:lnTo>
                <a:lnTo>
                  <a:pt x="9901105" y="8922216"/>
                </a:lnTo>
                <a:lnTo>
                  <a:pt x="5423876" y="4504474"/>
                </a:lnTo>
                <a:lnTo>
                  <a:pt x="5381325" y="4462648"/>
                </a:lnTo>
                <a:lnTo>
                  <a:pt x="5346512" y="4420820"/>
                </a:lnTo>
                <a:lnTo>
                  <a:pt x="5307831" y="4375192"/>
                </a:lnTo>
                <a:lnTo>
                  <a:pt x="5276882" y="4329561"/>
                </a:lnTo>
                <a:lnTo>
                  <a:pt x="5249808" y="4283933"/>
                </a:lnTo>
                <a:lnTo>
                  <a:pt x="5222730" y="4234501"/>
                </a:lnTo>
                <a:lnTo>
                  <a:pt x="5195653" y="4185069"/>
                </a:lnTo>
                <a:lnTo>
                  <a:pt x="5172445" y="4135638"/>
                </a:lnTo>
                <a:lnTo>
                  <a:pt x="5156970" y="4086205"/>
                </a:lnTo>
                <a:lnTo>
                  <a:pt x="5137629" y="4036774"/>
                </a:lnTo>
                <a:lnTo>
                  <a:pt x="5126024" y="3983541"/>
                </a:lnTo>
                <a:lnTo>
                  <a:pt x="5110551" y="3926503"/>
                </a:lnTo>
                <a:lnTo>
                  <a:pt x="5102817" y="3877073"/>
                </a:lnTo>
                <a:lnTo>
                  <a:pt x="5095078" y="3820036"/>
                </a:lnTo>
                <a:lnTo>
                  <a:pt x="5091211" y="3770603"/>
                </a:lnTo>
                <a:lnTo>
                  <a:pt x="5091211" y="3717370"/>
                </a:lnTo>
                <a:lnTo>
                  <a:pt x="5091211" y="3664136"/>
                </a:lnTo>
                <a:lnTo>
                  <a:pt x="5095078" y="3610900"/>
                </a:lnTo>
                <a:lnTo>
                  <a:pt x="5102817" y="3553864"/>
                </a:lnTo>
                <a:lnTo>
                  <a:pt x="5110551" y="3504434"/>
                </a:lnTo>
                <a:lnTo>
                  <a:pt x="5126024" y="3447395"/>
                </a:lnTo>
                <a:lnTo>
                  <a:pt x="5137629" y="3397964"/>
                </a:lnTo>
                <a:lnTo>
                  <a:pt x="5156970" y="3344732"/>
                </a:lnTo>
                <a:lnTo>
                  <a:pt x="5172445" y="3299101"/>
                </a:lnTo>
                <a:lnTo>
                  <a:pt x="5195653" y="3245867"/>
                </a:lnTo>
                <a:lnTo>
                  <a:pt x="5222730" y="3200238"/>
                </a:lnTo>
                <a:lnTo>
                  <a:pt x="5249808" y="3150806"/>
                </a:lnTo>
                <a:lnTo>
                  <a:pt x="5276882" y="3105177"/>
                </a:lnTo>
                <a:lnTo>
                  <a:pt x="5307831" y="3055745"/>
                </a:lnTo>
                <a:lnTo>
                  <a:pt x="5346512" y="3013918"/>
                </a:lnTo>
                <a:lnTo>
                  <a:pt x="5381325" y="2968288"/>
                </a:lnTo>
                <a:lnTo>
                  <a:pt x="5423876" y="2930265"/>
                </a:lnTo>
                <a:lnTo>
                  <a:pt x="5462556" y="2888437"/>
                </a:lnTo>
                <a:lnTo>
                  <a:pt x="5505107" y="2850414"/>
                </a:lnTo>
                <a:lnTo>
                  <a:pt x="5551528" y="2816191"/>
                </a:lnTo>
                <a:lnTo>
                  <a:pt x="5597945" y="2785772"/>
                </a:lnTo>
                <a:lnTo>
                  <a:pt x="5648231" y="2755352"/>
                </a:lnTo>
                <a:lnTo>
                  <a:pt x="5694650" y="2732537"/>
                </a:lnTo>
                <a:lnTo>
                  <a:pt x="5744935" y="2705921"/>
                </a:lnTo>
                <a:lnTo>
                  <a:pt x="5795221" y="2683107"/>
                </a:lnTo>
                <a:lnTo>
                  <a:pt x="5849376" y="2664093"/>
                </a:lnTo>
                <a:lnTo>
                  <a:pt x="5899665" y="2648884"/>
                </a:lnTo>
                <a:lnTo>
                  <a:pt x="5953818" y="2637476"/>
                </a:lnTo>
                <a:lnTo>
                  <a:pt x="6004104" y="2622267"/>
                </a:lnTo>
                <a:lnTo>
                  <a:pt x="6058258" y="2614663"/>
                </a:lnTo>
                <a:lnTo>
                  <a:pt x="6112413" y="2607057"/>
                </a:lnTo>
                <a:close/>
                <a:moveTo>
                  <a:pt x="1076318" y="1045107"/>
                </a:moveTo>
                <a:lnTo>
                  <a:pt x="1130520" y="1045107"/>
                </a:lnTo>
                <a:lnTo>
                  <a:pt x="1184723" y="1045107"/>
                </a:lnTo>
                <a:lnTo>
                  <a:pt x="1238928" y="1048908"/>
                </a:lnTo>
                <a:lnTo>
                  <a:pt x="1293130" y="1060316"/>
                </a:lnTo>
                <a:lnTo>
                  <a:pt x="1347334" y="1067918"/>
                </a:lnTo>
                <a:lnTo>
                  <a:pt x="1397664" y="1079324"/>
                </a:lnTo>
                <a:lnTo>
                  <a:pt x="1455740" y="1090730"/>
                </a:lnTo>
                <a:lnTo>
                  <a:pt x="1506070" y="1105939"/>
                </a:lnTo>
                <a:lnTo>
                  <a:pt x="1556402" y="1124950"/>
                </a:lnTo>
                <a:lnTo>
                  <a:pt x="1606734" y="1151564"/>
                </a:lnTo>
                <a:lnTo>
                  <a:pt x="1657067" y="1174376"/>
                </a:lnTo>
                <a:lnTo>
                  <a:pt x="1703527" y="1200992"/>
                </a:lnTo>
                <a:lnTo>
                  <a:pt x="1753859" y="1227606"/>
                </a:lnTo>
                <a:lnTo>
                  <a:pt x="1800318" y="1261824"/>
                </a:lnTo>
                <a:lnTo>
                  <a:pt x="1846778" y="1296043"/>
                </a:lnTo>
                <a:lnTo>
                  <a:pt x="1889365" y="1330261"/>
                </a:lnTo>
                <a:lnTo>
                  <a:pt x="1928082" y="1372083"/>
                </a:lnTo>
                <a:lnTo>
                  <a:pt x="9901105" y="9223666"/>
                </a:lnTo>
                <a:lnTo>
                  <a:pt x="9901105" y="9557912"/>
                </a:lnTo>
                <a:lnTo>
                  <a:pt x="7038662" y="9557912"/>
                </a:lnTo>
                <a:lnTo>
                  <a:pt x="332961" y="2946136"/>
                </a:lnTo>
                <a:lnTo>
                  <a:pt x="290374" y="2904314"/>
                </a:lnTo>
                <a:lnTo>
                  <a:pt x="251659" y="2862491"/>
                </a:lnTo>
                <a:lnTo>
                  <a:pt x="220684" y="2816866"/>
                </a:lnTo>
                <a:lnTo>
                  <a:pt x="185839" y="2771241"/>
                </a:lnTo>
                <a:lnTo>
                  <a:pt x="154867" y="2725617"/>
                </a:lnTo>
                <a:lnTo>
                  <a:pt x="131635" y="2676189"/>
                </a:lnTo>
                <a:lnTo>
                  <a:pt x="108404" y="2626764"/>
                </a:lnTo>
                <a:lnTo>
                  <a:pt x="81305" y="2581138"/>
                </a:lnTo>
                <a:lnTo>
                  <a:pt x="61948" y="2527910"/>
                </a:lnTo>
                <a:lnTo>
                  <a:pt x="46460" y="2478482"/>
                </a:lnTo>
                <a:lnTo>
                  <a:pt x="34845" y="2425253"/>
                </a:lnTo>
                <a:lnTo>
                  <a:pt x="23228" y="2372025"/>
                </a:lnTo>
                <a:lnTo>
                  <a:pt x="11613" y="2318797"/>
                </a:lnTo>
                <a:lnTo>
                  <a:pt x="7742" y="2269369"/>
                </a:lnTo>
                <a:lnTo>
                  <a:pt x="0" y="2212339"/>
                </a:lnTo>
                <a:lnTo>
                  <a:pt x="0" y="2159109"/>
                </a:lnTo>
                <a:lnTo>
                  <a:pt x="0" y="2105880"/>
                </a:lnTo>
                <a:lnTo>
                  <a:pt x="7742" y="2052652"/>
                </a:lnTo>
                <a:lnTo>
                  <a:pt x="11613" y="1999423"/>
                </a:lnTo>
                <a:lnTo>
                  <a:pt x="23228" y="1946195"/>
                </a:lnTo>
                <a:lnTo>
                  <a:pt x="34845" y="1896767"/>
                </a:lnTo>
                <a:lnTo>
                  <a:pt x="46460" y="1839736"/>
                </a:lnTo>
                <a:lnTo>
                  <a:pt x="61948" y="1786507"/>
                </a:lnTo>
                <a:lnTo>
                  <a:pt x="81305" y="1740883"/>
                </a:lnTo>
                <a:lnTo>
                  <a:pt x="108404" y="1687653"/>
                </a:lnTo>
                <a:lnTo>
                  <a:pt x="131635" y="1642030"/>
                </a:lnTo>
                <a:lnTo>
                  <a:pt x="154867" y="1592602"/>
                </a:lnTo>
                <a:lnTo>
                  <a:pt x="185839" y="1546979"/>
                </a:lnTo>
                <a:lnTo>
                  <a:pt x="220684" y="1497551"/>
                </a:lnTo>
                <a:lnTo>
                  <a:pt x="251659" y="1455728"/>
                </a:lnTo>
                <a:lnTo>
                  <a:pt x="290374" y="1410104"/>
                </a:lnTo>
                <a:lnTo>
                  <a:pt x="332961" y="1372083"/>
                </a:lnTo>
                <a:lnTo>
                  <a:pt x="371681" y="1330261"/>
                </a:lnTo>
                <a:lnTo>
                  <a:pt x="418140" y="1296043"/>
                </a:lnTo>
                <a:lnTo>
                  <a:pt x="460728" y="1261824"/>
                </a:lnTo>
                <a:lnTo>
                  <a:pt x="507187" y="1227606"/>
                </a:lnTo>
                <a:lnTo>
                  <a:pt x="553645" y="1200992"/>
                </a:lnTo>
                <a:lnTo>
                  <a:pt x="600106" y="1174376"/>
                </a:lnTo>
                <a:lnTo>
                  <a:pt x="654308" y="1151564"/>
                </a:lnTo>
                <a:lnTo>
                  <a:pt x="700768" y="1124950"/>
                </a:lnTo>
                <a:lnTo>
                  <a:pt x="754970" y="1105939"/>
                </a:lnTo>
                <a:lnTo>
                  <a:pt x="805302" y="1090730"/>
                </a:lnTo>
                <a:lnTo>
                  <a:pt x="859504" y="1079324"/>
                </a:lnTo>
                <a:lnTo>
                  <a:pt x="913709" y="1067918"/>
                </a:lnTo>
                <a:lnTo>
                  <a:pt x="967911" y="1060316"/>
                </a:lnTo>
                <a:lnTo>
                  <a:pt x="1018246" y="1048908"/>
                </a:lnTo>
                <a:close/>
                <a:moveTo>
                  <a:pt x="7033684" y="0"/>
                </a:moveTo>
                <a:lnTo>
                  <a:pt x="7091701" y="0"/>
                </a:lnTo>
                <a:lnTo>
                  <a:pt x="7141978" y="0"/>
                </a:lnTo>
                <a:lnTo>
                  <a:pt x="7199994" y="3803"/>
                </a:lnTo>
                <a:lnTo>
                  <a:pt x="7250273" y="7607"/>
                </a:lnTo>
                <a:lnTo>
                  <a:pt x="7308289" y="19016"/>
                </a:lnTo>
                <a:lnTo>
                  <a:pt x="7362436" y="34229"/>
                </a:lnTo>
                <a:lnTo>
                  <a:pt x="7412715" y="45640"/>
                </a:lnTo>
                <a:lnTo>
                  <a:pt x="7466864" y="60854"/>
                </a:lnTo>
                <a:lnTo>
                  <a:pt x="7517143" y="79871"/>
                </a:lnTo>
                <a:lnTo>
                  <a:pt x="7567422" y="98887"/>
                </a:lnTo>
                <a:lnTo>
                  <a:pt x="7617705" y="129314"/>
                </a:lnTo>
                <a:lnTo>
                  <a:pt x="7667981" y="152134"/>
                </a:lnTo>
                <a:lnTo>
                  <a:pt x="7714395" y="182563"/>
                </a:lnTo>
                <a:lnTo>
                  <a:pt x="7756938" y="216792"/>
                </a:lnTo>
                <a:lnTo>
                  <a:pt x="7803351" y="247219"/>
                </a:lnTo>
                <a:lnTo>
                  <a:pt x="7845895" y="285254"/>
                </a:lnTo>
                <a:lnTo>
                  <a:pt x="7892307" y="327090"/>
                </a:lnTo>
                <a:lnTo>
                  <a:pt x="9901105" y="2309033"/>
                </a:lnTo>
                <a:lnTo>
                  <a:pt x="9901105" y="5462318"/>
                </a:lnTo>
                <a:lnTo>
                  <a:pt x="6291092" y="1901694"/>
                </a:lnTo>
                <a:lnTo>
                  <a:pt x="6252412" y="1859857"/>
                </a:lnTo>
                <a:lnTo>
                  <a:pt x="6213737" y="1818018"/>
                </a:lnTo>
                <a:lnTo>
                  <a:pt x="6178928" y="1772380"/>
                </a:lnTo>
                <a:lnTo>
                  <a:pt x="6147989" y="1726738"/>
                </a:lnTo>
                <a:lnTo>
                  <a:pt x="6117046" y="1677294"/>
                </a:lnTo>
                <a:lnTo>
                  <a:pt x="6089970" y="1631653"/>
                </a:lnTo>
                <a:lnTo>
                  <a:pt x="6066768" y="1582209"/>
                </a:lnTo>
                <a:lnTo>
                  <a:pt x="6047428" y="1532767"/>
                </a:lnTo>
                <a:lnTo>
                  <a:pt x="6024222" y="1483322"/>
                </a:lnTo>
                <a:lnTo>
                  <a:pt x="6008751" y="1433877"/>
                </a:lnTo>
                <a:lnTo>
                  <a:pt x="5993279" y="1376826"/>
                </a:lnTo>
                <a:lnTo>
                  <a:pt x="5981676" y="1323579"/>
                </a:lnTo>
                <a:lnTo>
                  <a:pt x="5973941" y="1274134"/>
                </a:lnTo>
                <a:lnTo>
                  <a:pt x="5966207" y="1217085"/>
                </a:lnTo>
                <a:lnTo>
                  <a:pt x="5962339" y="1167640"/>
                </a:lnTo>
                <a:lnTo>
                  <a:pt x="5962339" y="1110589"/>
                </a:lnTo>
                <a:lnTo>
                  <a:pt x="5962339" y="1061144"/>
                </a:lnTo>
                <a:lnTo>
                  <a:pt x="5966207" y="1004095"/>
                </a:lnTo>
                <a:lnTo>
                  <a:pt x="5973941" y="950846"/>
                </a:lnTo>
                <a:lnTo>
                  <a:pt x="5981676" y="901403"/>
                </a:lnTo>
                <a:lnTo>
                  <a:pt x="5993279" y="844352"/>
                </a:lnTo>
                <a:lnTo>
                  <a:pt x="6008751" y="794908"/>
                </a:lnTo>
                <a:lnTo>
                  <a:pt x="6024222" y="741661"/>
                </a:lnTo>
                <a:lnTo>
                  <a:pt x="6047428" y="692216"/>
                </a:lnTo>
                <a:lnTo>
                  <a:pt x="6066768" y="642772"/>
                </a:lnTo>
                <a:lnTo>
                  <a:pt x="6089970" y="593329"/>
                </a:lnTo>
                <a:lnTo>
                  <a:pt x="6117046" y="543884"/>
                </a:lnTo>
                <a:lnTo>
                  <a:pt x="6147989" y="502047"/>
                </a:lnTo>
                <a:lnTo>
                  <a:pt x="6178928" y="452602"/>
                </a:lnTo>
                <a:lnTo>
                  <a:pt x="6213737" y="410766"/>
                </a:lnTo>
                <a:lnTo>
                  <a:pt x="6252412" y="365124"/>
                </a:lnTo>
                <a:lnTo>
                  <a:pt x="6291092" y="327090"/>
                </a:lnTo>
                <a:lnTo>
                  <a:pt x="6333633" y="285254"/>
                </a:lnTo>
                <a:lnTo>
                  <a:pt x="6376177" y="247219"/>
                </a:lnTo>
                <a:lnTo>
                  <a:pt x="6422592" y="216792"/>
                </a:lnTo>
                <a:lnTo>
                  <a:pt x="6469004" y="182563"/>
                </a:lnTo>
                <a:lnTo>
                  <a:pt x="6515417" y="152134"/>
                </a:lnTo>
                <a:lnTo>
                  <a:pt x="6565697" y="129314"/>
                </a:lnTo>
                <a:lnTo>
                  <a:pt x="6612108" y="98887"/>
                </a:lnTo>
                <a:lnTo>
                  <a:pt x="6666255" y="79871"/>
                </a:lnTo>
                <a:lnTo>
                  <a:pt x="6716534" y="60854"/>
                </a:lnTo>
                <a:lnTo>
                  <a:pt x="6770683" y="45640"/>
                </a:lnTo>
                <a:lnTo>
                  <a:pt x="6820959" y="34229"/>
                </a:lnTo>
                <a:lnTo>
                  <a:pt x="6875111" y="19016"/>
                </a:lnTo>
                <a:lnTo>
                  <a:pt x="6925391" y="7607"/>
                </a:lnTo>
                <a:lnTo>
                  <a:pt x="6983402" y="3803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>
                <a:solidFill>
                  <a:schemeClr val="tx1"/>
                </a:solidFill>
              </a:defRPr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61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(19-02-25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6DCCDA-FAF2-AFF7-4038-0D51DF3E5A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15306" cy="5401648"/>
          </a:xfrm>
          <a:custGeom>
            <a:avLst/>
            <a:gdLst>
              <a:gd name="connsiteX0" fmla="*/ 0 w 5615306"/>
              <a:gd name="connsiteY0" fmla="*/ 2314622 h 5401648"/>
              <a:gd name="connsiteX1" fmla="*/ 2047380 w 5615306"/>
              <a:gd name="connsiteY1" fmla="*/ 4326907 h 5401648"/>
              <a:gd name="connsiteX2" fmla="*/ 2069317 w 5615306"/>
              <a:gd name="connsiteY2" fmla="*/ 4350551 h 5401648"/>
              <a:gd name="connsiteX3" fmla="*/ 2091252 w 5615306"/>
              <a:gd name="connsiteY3" fmla="*/ 4374196 h 5401648"/>
              <a:gd name="connsiteX4" fmla="*/ 2110993 w 5615306"/>
              <a:gd name="connsiteY4" fmla="*/ 4399988 h 5401648"/>
              <a:gd name="connsiteX5" fmla="*/ 2128540 w 5615306"/>
              <a:gd name="connsiteY5" fmla="*/ 4425783 h 5401648"/>
              <a:gd name="connsiteX6" fmla="*/ 2146089 w 5615306"/>
              <a:gd name="connsiteY6" fmla="*/ 4453726 h 5401648"/>
              <a:gd name="connsiteX7" fmla="*/ 2161444 w 5615306"/>
              <a:gd name="connsiteY7" fmla="*/ 4479520 h 5401648"/>
              <a:gd name="connsiteX8" fmla="*/ 2174603 w 5615306"/>
              <a:gd name="connsiteY8" fmla="*/ 4507463 h 5401648"/>
              <a:gd name="connsiteX9" fmla="*/ 2185572 w 5615306"/>
              <a:gd name="connsiteY9" fmla="*/ 4535405 h 5401648"/>
              <a:gd name="connsiteX10" fmla="*/ 2198733 w 5615306"/>
              <a:gd name="connsiteY10" fmla="*/ 4563349 h 5401648"/>
              <a:gd name="connsiteX11" fmla="*/ 2207507 w 5615306"/>
              <a:gd name="connsiteY11" fmla="*/ 4591293 h 5401648"/>
              <a:gd name="connsiteX12" fmla="*/ 2216282 w 5615306"/>
              <a:gd name="connsiteY12" fmla="*/ 4623535 h 5401648"/>
              <a:gd name="connsiteX13" fmla="*/ 2222862 w 5615306"/>
              <a:gd name="connsiteY13" fmla="*/ 4653628 h 5401648"/>
              <a:gd name="connsiteX14" fmla="*/ 2227249 w 5615306"/>
              <a:gd name="connsiteY14" fmla="*/ 4681572 h 5401648"/>
              <a:gd name="connsiteX15" fmla="*/ 2231636 w 5615306"/>
              <a:gd name="connsiteY15" fmla="*/ 4713813 h 5401648"/>
              <a:gd name="connsiteX16" fmla="*/ 2233829 w 5615306"/>
              <a:gd name="connsiteY16" fmla="*/ 4741757 h 5401648"/>
              <a:gd name="connsiteX17" fmla="*/ 2233829 w 5615306"/>
              <a:gd name="connsiteY17" fmla="*/ 4773999 h 5401648"/>
              <a:gd name="connsiteX18" fmla="*/ 2233829 w 5615306"/>
              <a:gd name="connsiteY18" fmla="*/ 4801943 h 5401648"/>
              <a:gd name="connsiteX19" fmla="*/ 2231636 w 5615306"/>
              <a:gd name="connsiteY19" fmla="*/ 4834184 h 5401648"/>
              <a:gd name="connsiteX20" fmla="*/ 2227249 w 5615306"/>
              <a:gd name="connsiteY20" fmla="*/ 4864278 h 5401648"/>
              <a:gd name="connsiteX21" fmla="*/ 2222862 w 5615306"/>
              <a:gd name="connsiteY21" fmla="*/ 4892220 h 5401648"/>
              <a:gd name="connsiteX22" fmla="*/ 2216282 w 5615306"/>
              <a:gd name="connsiteY22" fmla="*/ 4924463 h 5401648"/>
              <a:gd name="connsiteX23" fmla="*/ 2207507 w 5615306"/>
              <a:gd name="connsiteY23" fmla="*/ 4952406 h 5401648"/>
              <a:gd name="connsiteX24" fmla="*/ 2198733 w 5615306"/>
              <a:gd name="connsiteY24" fmla="*/ 4982498 h 5401648"/>
              <a:gd name="connsiteX25" fmla="*/ 2185572 w 5615306"/>
              <a:gd name="connsiteY25" fmla="*/ 5010442 h 5401648"/>
              <a:gd name="connsiteX26" fmla="*/ 2174603 w 5615306"/>
              <a:gd name="connsiteY26" fmla="*/ 5038386 h 5401648"/>
              <a:gd name="connsiteX27" fmla="*/ 2161444 w 5615306"/>
              <a:gd name="connsiteY27" fmla="*/ 5066328 h 5401648"/>
              <a:gd name="connsiteX28" fmla="*/ 2146089 w 5615306"/>
              <a:gd name="connsiteY28" fmla="*/ 5094272 h 5401648"/>
              <a:gd name="connsiteX29" fmla="*/ 2128540 w 5615306"/>
              <a:gd name="connsiteY29" fmla="*/ 5117916 h 5401648"/>
              <a:gd name="connsiteX30" fmla="*/ 2110993 w 5615306"/>
              <a:gd name="connsiteY30" fmla="*/ 5145860 h 5401648"/>
              <a:gd name="connsiteX31" fmla="*/ 2091252 w 5615306"/>
              <a:gd name="connsiteY31" fmla="*/ 5169504 h 5401648"/>
              <a:gd name="connsiteX32" fmla="*/ 2069317 w 5615306"/>
              <a:gd name="connsiteY32" fmla="*/ 5195298 h 5401648"/>
              <a:gd name="connsiteX33" fmla="*/ 2047380 w 5615306"/>
              <a:gd name="connsiteY33" fmla="*/ 5216793 h 5401648"/>
              <a:gd name="connsiteX34" fmla="*/ 2023254 w 5615306"/>
              <a:gd name="connsiteY34" fmla="*/ 5240437 h 5401648"/>
              <a:gd name="connsiteX35" fmla="*/ 1999125 w 5615306"/>
              <a:gd name="connsiteY35" fmla="*/ 5261932 h 5401648"/>
              <a:gd name="connsiteX36" fmla="*/ 1972802 w 5615306"/>
              <a:gd name="connsiteY36" fmla="*/ 5279128 h 5401648"/>
              <a:gd name="connsiteX37" fmla="*/ 1946480 w 5615306"/>
              <a:gd name="connsiteY37" fmla="*/ 5298472 h 5401648"/>
              <a:gd name="connsiteX38" fmla="*/ 1920157 w 5615306"/>
              <a:gd name="connsiteY38" fmla="*/ 5315669 h 5401648"/>
              <a:gd name="connsiteX39" fmla="*/ 1891641 w 5615306"/>
              <a:gd name="connsiteY39" fmla="*/ 5328566 h 5401648"/>
              <a:gd name="connsiteX40" fmla="*/ 1865320 w 5615306"/>
              <a:gd name="connsiteY40" fmla="*/ 5345762 h 5401648"/>
              <a:gd name="connsiteX41" fmla="*/ 1834611 w 5615306"/>
              <a:gd name="connsiteY41" fmla="*/ 5356509 h 5401648"/>
              <a:gd name="connsiteX42" fmla="*/ 1806096 w 5615306"/>
              <a:gd name="connsiteY42" fmla="*/ 5367256 h 5401648"/>
              <a:gd name="connsiteX43" fmla="*/ 1775386 w 5615306"/>
              <a:gd name="connsiteY43" fmla="*/ 5375854 h 5401648"/>
              <a:gd name="connsiteX44" fmla="*/ 1746872 w 5615306"/>
              <a:gd name="connsiteY44" fmla="*/ 5382303 h 5401648"/>
              <a:gd name="connsiteX45" fmla="*/ 1716160 w 5615306"/>
              <a:gd name="connsiteY45" fmla="*/ 5390901 h 5401648"/>
              <a:gd name="connsiteX46" fmla="*/ 1687644 w 5615306"/>
              <a:gd name="connsiteY46" fmla="*/ 5397349 h 5401648"/>
              <a:gd name="connsiteX47" fmla="*/ 1654744 w 5615306"/>
              <a:gd name="connsiteY47" fmla="*/ 5399498 h 5401648"/>
              <a:gd name="connsiteX48" fmla="*/ 1626227 w 5615306"/>
              <a:gd name="connsiteY48" fmla="*/ 5401648 h 5401648"/>
              <a:gd name="connsiteX49" fmla="*/ 1593324 w 5615306"/>
              <a:gd name="connsiteY49" fmla="*/ 5401648 h 5401648"/>
              <a:gd name="connsiteX50" fmla="*/ 1564810 w 5615306"/>
              <a:gd name="connsiteY50" fmla="*/ 5401648 h 5401648"/>
              <a:gd name="connsiteX51" fmla="*/ 1531906 w 5615306"/>
              <a:gd name="connsiteY51" fmla="*/ 5399498 h 5401648"/>
              <a:gd name="connsiteX52" fmla="*/ 1503391 w 5615306"/>
              <a:gd name="connsiteY52" fmla="*/ 5397349 h 5401648"/>
              <a:gd name="connsiteX53" fmla="*/ 1470488 w 5615306"/>
              <a:gd name="connsiteY53" fmla="*/ 5390901 h 5401648"/>
              <a:gd name="connsiteX54" fmla="*/ 1439779 w 5615306"/>
              <a:gd name="connsiteY54" fmla="*/ 5382303 h 5401648"/>
              <a:gd name="connsiteX55" fmla="*/ 1411264 w 5615306"/>
              <a:gd name="connsiteY55" fmla="*/ 5375854 h 5401648"/>
              <a:gd name="connsiteX56" fmla="*/ 1380554 w 5615306"/>
              <a:gd name="connsiteY56" fmla="*/ 5367256 h 5401648"/>
              <a:gd name="connsiteX57" fmla="*/ 1352038 w 5615306"/>
              <a:gd name="connsiteY57" fmla="*/ 5356509 h 5401648"/>
              <a:gd name="connsiteX58" fmla="*/ 1323524 w 5615306"/>
              <a:gd name="connsiteY58" fmla="*/ 5345762 h 5401648"/>
              <a:gd name="connsiteX59" fmla="*/ 1295006 w 5615306"/>
              <a:gd name="connsiteY59" fmla="*/ 5328566 h 5401648"/>
              <a:gd name="connsiteX60" fmla="*/ 1266492 w 5615306"/>
              <a:gd name="connsiteY60" fmla="*/ 5315669 h 5401648"/>
              <a:gd name="connsiteX61" fmla="*/ 1240169 w 5615306"/>
              <a:gd name="connsiteY61" fmla="*/ 5298472 h 5401648"/>
              <a:gd name="connsiteX62" fmla="*/ 1216042 w 5615306"/>
              <a:gd name="connsiteY62" fmla="*/ 5279128 h 5401648"/>
              <a:gd name="connsiteX63" fmla="*/ 1189719 w 5615306"/>
              <a:gd name="connsiteY63" fmla="*/ 5261932 h 5401648"/>
              <a:gd name="connsiteX64" fmla="*/ 1165590 w 5615306"/>
              <a:gd name="connsiteY64" fmla="*/ 5240437 h 5401648"/>
              <a:gd name="connsiteX65" fmla="*/ 1139268 w 5615306"/>
              <a:gd name="connsiteY65" fmla="*/ 5216793 h 5401648"/>
              <a:gd name="connsiteX66" fmla="*/ 0 w 5615306"/>
              <a:gd name="connsiteY66" fmla="*/ 4096699 h 5401648"/>
              <a:gd name="connsiteX67" fmla="*/ 0 w 5615306"/>
              <a:gd name="connsiteY67" fmla="*/ 359263 h 5401648"/>
              <a:gd name="connsiteX68" fmla="*/ 2539213 w 5615306"/>
              <a:gd name="connsiteY68" fmla="*/ 2855947 h 5401648"/>
              <a:gd name="connsiteX69" fmla="*/ 2563345 w 5615306"/>
              <a:gd name="connsiteY69" fmla="*/ 2879585 h 5401648"/>
              <a:gd name="connsiteX70" fmla="*/ 2583089 w 5615306"/>
              <a:gd name="connsiteY70" fmla="*/ 2903224 h 5401648"/>
              <a:gd name="connsiteX71" fmla="*/ 2605026 w 5615306"/>
              <a:gd name="connsiteY71" fmla="*/ 2929011 h 5401648"/>
              <a:gd name="connsiteX72" fmla="*/ 2622579 w 5615306"/>
              <a:gd name="connsiteY72" fmla="*/ 2954799 h 5401648"/>
              <a:gd name="connsiteX73" fmla="*/ 2637934 w 5615306"/>
              <a:gd name="connsiteY73" fmla="*/ 2980586 h 5401648"/>
              <a:gd name="connsiteX74" fmla="*/ 2653290 w 5615306"/>
              <a:gd name="connsiteY74" fmla="*/ 3008522 h 5401648"/>
              <a:gd name="connsiteX75" fmla="*/ 2668647 w 5615306"/>
              <a:gd name="connsiteY75" fmla="*/ 3036459 h 5401648"/>
              <a:gd name="connsiteX76" fmla="*/ 2681809 w 5615306"/>
              <a:gd name="connsiteY76" fmla="*/ 3064395 h 5401648"/>
              <a:gd name="connsiteX77" fmla="*/ 2690586 w 5615306"/>
              <a:gd name="connsiteY77" fmla="*/ 3092332 h 5401648"/>
              <a:gd name="connsiteX78" fmla="*/ 2701554 w 5615306"/>
              <a:gd name="connsiteY78" fmla="*/ 3120268 h 5401648"/>
              <a:gd name="connsiteX79" fmla="*/ 2708136 w 5615306"/>
              <a:gd name="connsiteY79" fmla="*/ 3150352 h 5401648"/>
              <a:gd name="connsiteX80" fmla="*/ 2716912 w 5615306"/>
              <a:gd name="connsiteY80" fmla="*/ 3182587 h 5401648"/>
              <a:gd name="connsiteX81" fmla="*/ 2721298 w 5615306"/>
              <a:gd name="connsiteY81" fmla="*/ 3210522 h 5401648"/>
              <a:gd name="connsiteX82" fmla="*/ 2725687 w 5615306"/>
              <a:gd name="connsiteY82" fmla="*/ 3242757 h 5401648"/>
              <a:gd name="connsiteX83" fmla="*/ 2727880 w 5615306"/>
              <a:gd name="connsiteY83" fmla="*/ 3270694 h 5401648"/>
              <a:gd name="connsiteX84" fmla="*/ 2727880 w 5615306"/>
              <a:gd name="connsiteY84" fmla="*/ 3300779 h 5401648"/>
              <a:gd name="connsiteX85" fmla="*/ 2727880 w 5615306"/>
              <a:gd name="connsiteY85" fmla="*/ 3330864 h 5401648"/>
              <a:gd name="connsiteX86" fmla="*/ 2725687 w 5615306"/>
              <a:gd name="connsiteY86" fmla="*/ 3360950 h 5401648"/>
              <a:gd name="connsiteX87" fmla="*/ 2721298 w 5615306"/>
              <a:gd name="connsiteY87" fmla="*/ 3393184 h 5401648"/>
              <a:gd name="connsiteX88" fmla="*/ 2716912 w 5615306"/>
              <a:gd name="connsiteY88" fmla="*/ 3421119 h 5401648"/>
              <a:gd name="connsiteX89" fmla="*/ 2708136 w 5615306"/>
              <a:gd name="connsiteY89" fmla="*/ 3453355 h 5401648"/>
              <a:gd name="connsiteX90" fmla="*/ 2701554 w 5615306"/>
              <a:gd name="connsiteY90" fmla="*/ 3481290 h 5401648"/>
              <a:gd name="connsiteX91" fmla="*/ 2690586 w 5615306"/>
              <a:gd name="connsiteY91" fmla="*/ 3511374 h 5401648"/>
              <a:gd name="connsiteX92" fmla="*/ 2681809 w 5615306"/>
              <a:gd name="connsiteY92" fmla="*/ 3537163 h 5401648"/>
              <a:gd name="connsiteX93" fmla="*/ 2668647 w 5615306"/>
              <a:gd name="connsiteY93" fmla="*/ 3567248 h 5401648"/>
              <a:gd name="connsiteX94" fmla="*/ 2653290 w 5615306"/>
              <a:gd name="connsiteY94" fmla="*/ 3593035 h 5401648"/>
              <a:gd name="connsiteX95" fmla="*/ 2637934 w 5615306"/>
              <a:gd name="connsiteY95" fmla="*/ 3620972 h 5401648"/>
              <a:gd name="connsiteX96" fmla="*/ 2622579 w 5615306"/>
              <a:gd name="connsiteY96" fmla="*/ 3646759 h 5401648"/>
              <a:gd name="connsiteX97" fmla="*/ 2605026 w 5615306"/>
              <a:gd name="connsiteY97" fmla="*/ 3674695 h 5401648"/>
              <a:gd name="connsiteX98" fmla="*/ 2583089 w 5615306"/>
              <a:gd name="connsiteY98" fmla="*/ 3698334 h 5401648"/>
              <a:gd name="connsiteX99" fmla="*/ 2563345 w 5615306"/>
              <a:gd name="connsiteY99" fmla="*/ 3724122 h 5401648"/>
              <a:gd name="connsiteX100" fmla="*/ 2539213 w 5615306"/>
              <a:gd name="connsiteY100" fmla="*/ 3745610 h 5401648"/>
              <a:gd name="connsiteX101" fmla="*/ 2517276 w 5615306"/>
              <a:gd name="connsiteY101" fmla="*/ 3769249 h 5401648"/>
              <a:gd name="connsiteX102" fmla="*/ 2493143 w 5615306"/>
              <a:gd name="connsiteY102" fmla="*/ 3790738 h 5401648"/>
              <a:gd name="connsiteX103" fmla="*/ 2466816 w 5615306"/>
              <a:gd name="connsiteY103" fmla="*/ 3810079 h 5401648"/>
              <a:gd name="connsiteX104" fmla="*/ 2440491 w 5615306"/>
              <a:gd name="connsiteY104" fmla="*/ 3827271 h 5401648"/>
              <a:gd name="connsiteX105" fmla="*/ 2411972 w 5615306"/>
              <a:gd name="connsiteY105" fmla="*/ 3844462 h 5401648"/>
              <a:gd name="connsiteX106" fmla="*/ 2385646 w 5615306"/>
              <a:gd name="connsiteY106" fmla="*/ 3857356 h 5401648"/>
              <a:gd name="connsiteX107" fmla="*/ 2357128 w 5615306"/>
              <a:gd name="connsiteY107" fmla="*/ 3872398 h 5401648"/>
              <a:gd name="connsiteX108" fmla="*/ 2328608 w 5615306"/>
              <a:gd name="connsiteY108" fmla="*/ 3885291 h 5401648"/>
              <a:gd name="connsiteX109" fmla="*/ 2297895 w 5615306"/>
              <a:gd name="connsiteY109" fmla="*/ 3896037 h 5401648"/>
              <a:gd name="connsiteX110" fmla="*/ 2269374 w 5615306"/>
              <a:gd name="connsiteY110" fmla="*/ 3904633 h 5401648"/>
              <a:gd name="connsiteX111" fmla="*/ 2238662 w 5615306"/>
              <a:gd name="connsiteY111" fmla="*/ 3911080 h 5401648"/>
              <a:gd name="connsiteX112" fmla="*/ 2210142 w 5615306"/>
              <a:gd name="connsiteY112" fmla="*/ 3919675 h 5401648"/>
              <a:gd name="connsiteX113" fmla="*/ 2179430 w 5615306"/>
              <a:gd name="connsiteY113" fmla="*/ 3923973 h 5401648"/>
              <a:gd name="connsiteX114" fmla="*/ 2148716 w 5615306"/>
              <a:gd name="connsiteY114" fmla="*/ 3928271 h 5401648"/>
              <a:gd name="connsiteX115" fmla="*/ 2118002 w 5615306"/>
              <a:gd name="connsiteY115" fmla="*/ 3930420 h 5401648"/>
              <a:gd name="connsiteX116" fmla="*/ 2087289 w 5615306"/>
              <a:gd name="connsiteY116" fmla="*/ 3930420 h 5401648"/>
              <a:gd name="connsiteX117" fmla="*/ 2056576 w 5615306"/>
              <a:gd name="connsiteY117" fmla="*/ 3930420 h 5401648"/>
              <a:gd name="connsiteX118" fmla="*/ 2025863 w 5615306"/>
              <a:gd name="connsiteY118" fmla="*/ 3928271 h 5401648"/>
              <a:gd name="connsiteX119" fmla="*/ 1995150 w 5615306"/>
              <a:gd name="connsiteY119" fmla="*/ 3923973 h 5401648"/>
              <a:gd name="connsiteX120" fmla="*/ 1966630 w 5615306"/>
              <a:gd name="connsiteY120" fmla="*/ 3919675 h 5401648"/>
              <a:gd name="connsiteX121" fmla="*/ 1933723 w 5615306"/>
              <a:gd name="connsiteY121" fmla="*/ 3911080 h 5401648"/>
              <a:gd name="connsiteX122" fmla="*/ 1903009 w 5615306"/>
              <a:gd name="connsiteY122" fmla="*/ 3904633 h 5401648"/>
              <a:gd name="connsiteX123" fmla="*/ 1874490 w 5615306"/>
              <a:gd name="connsiteY123" fmla="*/ 3896037 h 5401648"/>
              <a:gd name="connsiteX124" fmla="*/ 1843777 w 5615306"/>
              <a:gd name="connsiteY124" fmla="*/ 3885291 h 5401648"/>
              <a:gd name="connsiteX125" fmla="*/ 1817452 w 5615306"/>
              <a:gd name="connsiteY125" fmla="*/ 3872398 h 5401648"/>
              <a:gd name="connsiteX126" fmla="*/ 1786738 w 5615306"/>
              <a:gd name="connsiteY126" fmla="*/ 3857356 h 5401648"/>
              <a:gd name="connsiteX127" fmla="*/ 1760412 w 5615306"/>
              <a:gd name="connsiteY127" fmla="*/ 3844462 h 5401648"/>
              <a:gd name="connsiteX128" fmla="*/ 1736280 w 5615306"/>
              <a:gd name="connsiteY128" fmla="*/ 3827271 h 5401648"/>
              <a:gd name="connsiteX129" fmla="*/ 1707762 w 5615306"/>
              <a:gd name="connsiteY129" fmla="*/ 3810079 h 5401648"/>
              <a:gd name="connsiteX130" fmla="*/ 1683629 w 5615306"/>
              <a:gd name="connsiteY130" fmla="*/ 3790738 h 5401648"/>
              <a:gd name="connsiteX131" fmla="*/ 1657304 w 5615306"/>
              <a:gd name="connsiteY131" fmla="*/ 3769249 h 5401648"/>
              <a:gd name="connsiteX132" fmla="*/ 1635367 w 5615306"/>
              <a:gd name="connsiteY132" fmla="*/ 3745610 h 5401648"/>
              <a:gd name="connsiteX133" fmla="*/ 0 w 5615306"/>
              <a:gd name="connsiteY133" fmla="*/ 2140000 h 5401648"/>
              <a:gd name="connsiteX134" fmla="*/ 1805652 w 5615306"/>
              <a:gd name="connsiteY134" fmla="*/ 0 h 5401648"/>
              <a:gd name="connsiteX135" fmla="*/ 3616013 w 5615306"/>
              <a:gd name="connsiteY135" fmla="*/ 0 h 5401648"/>
              <a:gd name="connsiteX136" fmla="*/ 5187475 w 5615306"/>
              <a:gd name="connsiteY136" fmla="*/ 1544247 h 5401648"/>
              <a:gd name="connsiteX137" fmla="*/ 5211585 w 5615306"/>
              <a:gd name="connsiteY137" fmla="*/ 1567872 h 5401648"/>
              <a:gd name="connsiteX138" fmla="*/ 5231310 w 5615306"/>
              <a:gd name="connsiteY138" fmla="*/ 1591498 h 5401648"/>
              <a:gd name="connsiteX139" fmla="*/ 5251036 w 5615306"/>
              <a:gd name="connsiteY139" fmla="*/ 1617270 h 5401648"/>
              <a:gd name="connsiteX140" fmla="*/ 5270760 w 5615306"/>
              <a:gd name="connsiteY140" fmla="*/ 1643045 h 5401648"/>
              <a:gd name="connsiteX141" fmla="*/ 5286104 w 5615306"/>
              <a:gd name="connsiteY141" fmla="*/ 1670966 h 5401648"/>
              <a:gd name="connsiteX142" fmla="*/ 5301446 w 5615306"/>
              <a:gd name="connsiteY142" fmla="*/ 1696738 h 5401648"/>
              <a:gd name="connsiteX143" fmla="*/ 5314595 w 5615306"/>
              <a:gd name="connsiteY143" fmla="*/ 1724659 h 5401648"/>
              <a:gd name="connsiteX144" fmla="*/ 5329937 w 5615306"/>
              <a:gd name="connsiteY144" fmla="*/ 1752580 h 5401648"/>
              <a:gd name="connsiteX145" fmla="*/ 5338705 w 5615306"/>
              <a:gd name="connsiteY145" fmla="*/ 1782649 h 5401648"/>
              <a:gd name="connsiteX146" fmla="*/ 5349663 w 5615306"/>
              <a:gd name="connsiteY146" fmla="*/ 1812718 h 5401648"/>
              <a:gd name="connsiteX147" fmla="*/ 5356239 w 5615306"/>
              <a:gd name="connsiteY147" fmla="*/ 1840639 h 5401648"/>
              <a:gd name="connsiteX148" fmla="*/ 5362814 w 5615306"/>
              <a:gd name="connsiteY148" fmla="*/ 1870708 h 5401648"/>
              <a:gd name="connsiteX149" fmla="*/ 5367198 w 5615306"/>
              <a:gd name="connsiteY149" fmla="*/ 1898629 h 5401648"/>
              <a:gd name="connsiteX150" fmla="*/ 5371581 w 5615306"/>
              <a:gd name="connsiteY150" fmla="*/ 1930845 h 5401648"/>
              <a:gd name="connsiteX151" fmla="*/ 5373771 w 5615306"/>
              <a:gd name="connsiteY151" fmla="*/ 1958767 h 5401648"/>
              <a:gd name="connsiteX152" fmla="*/ 5373771 w 5615306"/>
              <a:gd name="connsiteY152" fmla="*/ 1990983 h 5401648"/>
              <a:gd name="connsiteX153" fmla="*/ 5373771 w 5615306"/>
              <a:gd name="connsiteY153" fmla="*/ 2021052 h 5401648"/>
              <a:gd name="connsiteX154" fmla="*/ 5371581 w 5615306"/>
              <a:gd name="connsiteY154" fmla="*/ 2051121 h 5401648"/>
              <a:gd name="connsiteX155" fmla="*/ 5367198 w 5615306"/>
              <a:gd name="connsiteY155" fmla="*/ 2081190 h 5401648"/>
              <a:gd name="connsiteX156" fmla="*/ 5362814 w 5615306"/>
              <a:gd name="connsiteY156" fmla="*/ 2111258 h 5401648"/>
              <a:gd name="connsiteX157" fmla="*/ 5356239 w 5615306"/>
              <a:gd name="connsiteY157" fmla="*/ 2141327 h 5401648"/>
              <a:gd name="connsiteX158" fmla="*/ 5349663 w 5615306"/>
              <a:gd name="connsiteY158" fmla="*/ 2169248 h 5401648"/>
              <a:gd name="connsiteX159" fmla="*/ 5338705 w 5615306"/>
              <a:gd name="connsiteY159" fmla="*/ 2199317 h 5401648"/>
              <a:gd name="connsiteX160" fmla="*/ 5329937 w 5615306"/>
              <a:gd name="connsiteY160" fmla="*/ 2227238 h 5401648"/>
              <a:gd name="connsiteX161" fmla="*/ 5314595 w 5615306"/>
              <a:gd name="connsiteY161" fmla="*/ 2255158 h 5401648"/>
              <a:gd name="connsiteX162" fmla="*/ 5301446 w 5615306"/>
              <a:gd name="connsiteY162" fmla="*/ 2285227 h 5401648"/>
              <a:gd name="connsiteX163" fmla="*/ 5286104 w 5615306"/>
              <a:gd name="connsiteY163" fmla="*/ 2311001 h 5401648"/>
              <a:gd name="connsiteX164" fmla="*/ 5270760 w 5615306"/>
              <a:gd name="connsiteY164" fmla="*/ 2338921 h 5401648"/>
              <a:gd name="connsiteX165" fmla="*/ 5251036 w 5615306"/>
              <a:gd name="connsiteY165" fmla="*/ 2362547 h 5401648"/>
              <a:gd name="connsiteX166" fmla="*/ 5231310 w 5615306"/>
              <a:gd name="connsiteY166" fmla="*/ 2388321 h 5401648"/>
              <a:gd name="connsiteX167" fmla="*/ 5211585 w 5615306"/>
              <a:gd name="connsiteY167" fmla="*/ 2411946 h 5401648"/>
              <a:gd name="connsiteX168" fmla="*/ 5187475 w 5615306"/>
              <a:gd name="connsiteY168" fmla="*/ 2435572 h 5401648"/>
              <a:gd name="connsiteX169" fmla="*/ 5165561 w 5615306"/>
              <a:gd name="connsiteY169" fmla="*/ 2457050 h 5401648"/>
              <a:gd name="connsiteX170" fmla="*/ 5139259 w 5615306"/>
              <a:gd name="connsiteY170" fmla="*/ 2478527 h 5401648"/>
              <a:gd name="connsiteX171" fmla="*/ 5115149 w 5615306"/>
              <a:gd name="connsiteY171" fmla="*/ 2497857 h 5401648"/>
              <a:gd name="connsiteX172" fmla="*/ 5086659 w 5615306"/>
              <a:gd name="connsiteY172" fmla="*/ 2515039 h 5401648"/>
              <a:gd name="connsiteX173" fmla="*/ 5060357 w 5615306"/>
              <a:gd name="connsiteY173" fmla="*/ 2532222 h 5401648"/>
              <a:gd name="connsiteX174" fmla="*/ 5031866 w 5615306"/>
              <a:gd name="connsiteY174" fmla="*/ 2549404 h 5401648"/>
              <a:gd name="connsiteX175" fmla="*/ 5005563 w 5615306"/>
              <a:gd name="connsiteY175" fmla="*/ 2562291 h 5401648"/>
              <a:gd name="connsiteX176" fmla="*/ 4974880 w 5615306"/>
              <a:gd name="connsiteY176" fmla="*/ 2573029 h 5401648"/>
              <a:gd name="connsiteX177" fmla="*/ 4946387 w 5615306"/>
              <a:gd name="connsiteY177" fmla="*/ 2583768 h 5401648"/>
              <a:gd name="connsiteX178" fmla="*/ 4917896 w 5615306"/>
              <a:gd name="connsiteY178" fmla="*/ 2592359 h 5401648"/>
              <a:gd name="connsiteX179" fmla="*/ 4887212 w 5615306"/>
              <a:gd name="connsiteY179" fmla="*/ 2603098 h 5401648"/>
              <a:gd name="connsiteX180" fmla="*/ 4856526 w 5615306"/>
              <a:gd name="connsiteY180" fmla="*/ 2607393 h 5401648"/>
              <a:gd name="connsiteX181" fmla="*/ 4828035 w 5615306"/>
              <a:gd name="connsiteY181" fmla="*/ 2613837 h 5401648"/>
              <a:gd name="connsiteX182" fmla="*/ 4795159 w 5615306"/>
              <a:gd name="connsiteY182" fmla="*/ 2615985 h 5401648"/>
              <a:gd name="connsiteX183" fmla="*/ 4766666 w 5615306"/>
              <a:gd name="connsiteY183" fmla="*/ 2618132 h 5401648"/>
              <a:gd name="connsiteX184" fmla="*/ 4733791 w 5615306"/>
              <a:gd name="connsiteY184" fmla="*/ 2620280 h 5401648"/>
              <a:gd name="connsiteX185" fmla="*/ 4705299 w 5615306"/>
              <a:gd name="connsiteY185" fmla="*/ 2618132 h 5401648"/>
              <a:gd name="connsiteX186" fmla="*/ 4672423 w 5615306"/>
              <a:gd name="connsiteY186" fmla="*/ 2615985 h 5401648"/>
              <a:gd name="connsiteX187" fmla="*/ 4643930 w 5615306"/>
              <a:gd name="connsiteY187" fmla="*/ 2613837 h 5401648"/>
              <a:gd name="connsiteX188" fmla="*/ 4613246 w 5615306"/>
              <a:gd name="connsiteY188" fmla="*/ 2607393 h 5401648"/>
              <a:gd name="connsiteX189" fmla="*/ 4582562 w 5615306"/>
              <a:gd name="connsiteY189" fmla="*/ 2603098 h 5401648"/>
              <a:gd name="connsiteX190" fmla="*/ 4551877 w 5615306"/>
              <a:gd name="connsiteY190" fmla="*/ 2592359 h 5401648"/>
              <a:gd name="connsiteX191" fmla="*/ 4523385 w 5615306"/>
              <a:gd name="connsiteY191" fmla="*/ 2583768 h 5401648"/>
              <a:gd name="connsiteX192" fmla="*/ 4492702 w 5615306"/>
              <a:gd name="connsiteY192" fmla="*/ 2573029 h 5401648"/>
              <a:gd name="connsiteX193" fmla="*/ 4466401 w 5615306"/>
              <a:gd name="connsiteY193" fmla="*/ 2562291 h 5401648"/>
              <a:gd name="connsiteX194" fmla="*/ 4435716 w 5615306"/>
              <a:gd name="connsiteY194" fmla="*/ 2549404 h 5401648"/>
              <a:gd name="connsiteX195" fmla="*/ 4409414 w 5615306"/>
              <a:gd name="connsiteY195" fmla="*/ 2532222 h 5401648"/>
              <a:gd name="connsiteX196" fmla="*/ 4383115 w 5615306"/>
              <a:gd name="connsiteY196" fmla="*/ 2515039 h 5401648"/>
              <a:gd name="connsiteX197" fmla="*/ 4356815 w 5615306"/>
              <a:gd name="connsiteY197" fmla="*/ 2497857 h 5401648"/>
              <a:gd name="connsiteX198" fmla="*/ 4330514 w 5615306"/>
              <a:gd name="connsiteY198" fmla="*/ 2478527 h 5401648"/>
              <a:gd name="connsiteX199" fmla="*/ 4306404 w 5615306"/>
              <a:gd name="connsiteY199" fmla="*/ 2459198 h 5401648"/>
              <a:gd name="connsiteX200" fmla="*/ 4284488 w 5615306"/>
              <a:gd name="connsiteY200" fmla="*/ 2435572 h 5401648"/>
              <a:gd name="connsiteX201" fmla="*/ 0 w 5615306"/>
              <a:gd name="connsiteY201" fmla="*/ 0 h 5401648"/>
              <a:gd name="connsiteX202" fmla="*/ 1623404 w 5615306"/>
              <a:gd name="connsiteY202" fmla="*/ 0 h 5401648"/>
              <a:gd name="connsiteX203" fmla="*/ 5426470 w 5615306"/>
              <a:gd name="connsiteY203" fmla="*/ 3736641 h 5401648"/>
              <a:gd name="connsiteX204" fmla="*/ 5450623 w 5615306"/>
              <a:gd name="connsiteY204" fmla="*/ 3760277 h 5401648"/>
              <a:gd name="connsiteX205" fmla="*/ 5472580 w 5615306"/>
              <a:gd name="connsiteY205" fmla="*/ 3783913 h 5401648"/>
              <a:gd name="connsiteX206" fmla="*/ 5490147 w 5615306"/>
              <a:gd name="connsiteY206" fmla="*/ 3809698 h 5401648"/>
              <a:gd name="connsiteX207" fmla="*/ 5509909 w 5615306"/>
              <a:gd name="connsiteY207" fmla="*/ 3835483 h 5401648"/>
              <a:gd name="connsiteX208" fmla="*/ 5527475 w 5615306"/>
              <a:gd name="connsiteY208" fmla="*/ 3861267 h 5401648"/>
              <a:gd name="connsiteX209" fmla="*/ 5540650 w 5615306"/>
              <a:gd name="connsiteY209" fmla="*/ 3889201 h 5401648"/>
              <a:gd name="connsiteX210" fmla="*/ 5553826 w 5615306"/>
              <a:gd name="connsiteY210" fmla="*/ 3917134 h 5401648"/>
              <a:gd name="connsiteX211" fmla="*/ 5569194 w 5615306"/>
              <a:gd name="connsiteY211" fmla="*/ 3942919 h 5401648"/>
              <a:gd name="connsiteX212" fmla="*/ 5580173 w 5615306"/>
              <a:gd name="connsiteY212" fmla="*/ 3973001 h 5401648"/>
              <a:gd name="connsiteX213" fmla="*/ 5588956 w 5615306"/>
              <a:gd name="connsiteY213" fmla="*/ 4000935 h 5401648"/>
              <a:gd name="connsiteX214" fmla="*/ 5595544 w 5615306"/>
              <a:gd name="connsiteY214" fmla="*/ 4031018 h 5401648"/>
              <a:gd name="connsiteX215" fmla="*/ 5602132 w 5615306"/>
              <a:gd name="connsiteY215" fmla="*/ 4061099 h 5401648"/>
              <a:gd name="connsiteX216" fmla="*/ 5608720 w 5615306"/>
              <a:gd name="connsiteY216" fmla="*/ 4091181 h 5401648"/>
              <a:gd name="connsiteX217" fmla="*/ 5610915 w 5615306"/>
              <a:gd name="connsiteY217" fmla="*/ 4119115 h 5401648"/>
              <a:gd name="connsiteX218" fmla="*/ 5615306 w 5615306"/>
              <a:gd name="connsiteY218" fmla="*/ 4151346 h 5401648"/>
              <a:gd name="connsiteX219" fmla="*/ 5615306 w 5615306"/>
              <a:gd name="connsiteY219" fmla="*/ 4181429 h 5401648"/>
              <a:gd name="connsiteX220" fmla="*/ 5615306 w 5615306"/>
              <a:gd name="connsiteY220" fmla="*/ 4211511 h 5401648"/>
              <a:gd name="connsiteX221" fmla="*/ 5610915 w 5615306"/>
              <a:gd name="connsiteY221" fmla="*/ 4241593 h 5401648"/>
              <a:gd name="connsiteX222" fmla="*/ 5608720 w 5615306"/>
              <a:gd name="connsiteY222" fmla="*/ 4271675 h 5401648"/>
              <a:gd name="connsiteX223" fmla="*/ 5602132 w 5615306"/>
              <a:gd name="connsiteY223" fmla="*/ 4301757 h 5401648"/>
              <a:gd name="connsiteX224" fmla="*/ 5595544 w 5615306"/>
              <a:gd name="connsiteY224" fmla="*/ 4329691 h 5401648"/>
              <a:gd name="connsiteX225" fmla="*/ 5588956 w 5615306"/>
              <a:gd name="connsiteY225" fmla="*/ 4361922 h 5401648"/>
              <a:gd name="connsiteX226" fmla="*/ 5580173 w 5615306"/>
              <a:gd name="connsiteY226" fmla="*/ 4392005 h 5401648"/>
              <a:gd name="connsiteX227" fmla="*/ 5569194 w 5615306"/>
              <a:gd name="connsiteY227" fmla="*/ 4417789 h 5401648"/>
              <a:gd name="connsiteX228" fmla="*/ 5553826 w 5615306"/>
              <a:gd name="connsiteY228" fmla="*/ 4447872 h 5401648"/>
              <a:gd name="connsiteX229" fmla="*/ 5540650 w 5615306"/>
              <a:gd name="connsiteY229" fmla="*/ 4473655 h 5401648"/>
              <a:gd name="connsiteX230" fmla="*/ 5527475 w 5615306"/>
              <a:gd name="connsiteY230" fmla="*/ 4501590 h 5401648"/>
              <a:gd name="connsiteX231" fmla="*/ 5509909 w 5615306"/>
              <a:gd name="connsiteY231" fmla="*/ 4527374 h 5401648"/>
              <a:gd name="connsiteX232" fmla="*/ 5490147 w 5615306"/>
              <a:gd name="connsiteY232" fmla="*/ 4555308 h 5401648"/>
              <a:gd name="connsiteX233" fmla="*/ 5472580 w 5615306"/>
              <a:gd name="connsiteY233" fmla="*/ 4578944 h 5401648"/>
              <a:gd name="connsiteX234" fmla="*/ 5450623 w 5615306"/>
              <a:gd name="connsiteY234" fmla="*/ 4604728 h 5401648"/>
              <a:gd name="connsiteX235" fmla="*/ 5426470 w 5615306"/>
              <a:gd name="connsiteY235" fmla="*/ 4626216 h 5401648"/>
              <a:gd name="connsiteX236" fmla="*/ 5404511 w 5615306"/>
              <a:gd name="connsiteY236" fmla="*/ 4649851 h 5401648"/>
              <a:gd name="connsiteX237" fmla="*/ 5378162 w 5615306"/>
              <a:gd name="connsiteY237" fmla="*/ 4669190 h 5401648"/>
              <a:gd name="connsiteX238" fmla="*/ 5354009 w 5615306"/>
              <a:gd name="connsiteY238" fmla="*/ 4688529 h 5401648"/>
              <a:gd name="connsiteX239" fmla="*/ 5327660 w 5615306"/>
              <a:gd name="connsiteY239" fmla="*/ 4707867 h 5401648"/>
              <a:gd name="connsiteX240" fmla="*/ 5301312 w 5615306"/>
              <a:gd name="connsiteY240" fmla="*/ 4722908 h 5401648"/>
              <a:gd name="connsiteX241" fmla="*/ 5274962 w 5615306"/>
              <a:gd name="connsiteY241" fmla="*/ 4737950 h 5401648"/>
              <a:gd name="connsiteX242" fmla="*/ 5244222 w 5615306"/>
              <a:gd name="connsiteY242" fmla="*/ 4750842 h 5401648"/>
              <a:gd name="connsiteX243" fmla="*/ 5217873 w 5615306"/>
              <a:gd name="connsiteY243" fmla="*/ 4765883 h 5401648"/>
              <a:gd name="connsiteX244" fmla="*/ 5187133 w 5615306"/>
              <a:gd name="connsiteY244" fmla="*/ 4776627 h 5401648"/>
              <a:gd name="connsiteX245" fmla="*/ 5158587 w 5615306"/>
              <a:gd name="connsiteY245" fmla="*/ 4785222 h 5401648"/>
              <a:gd name="connsiteX246" fmla="*/ 5127847 w 5615306"/>
              <a:gd name="connsiteY246" fmla="*/ 4791668 h 5401648"/>
              <a:gd name="connsiteX247" fmla="*/ 5097105 w 5615306"/>
              <a:gd name="connsiteY247" fmla="*/ 4798115 h 5401648"/>
              <a:gd name="connsiteX248" fmla="*/ 5066365 w 5615306"/>
              <a:gd name="connsiteY248" fmla="*/ 4802411 h 5401648"/>
              <a:gd name="connsiteX249" fmla="*/ 5037818 w 5615306"/>
              <a:gd name="connsiteY249" fmla="*/ 4808858 h 5401648"/>
              <a:gd name="connsiteX250" fmla="*/ 5004884 w 5615306"/>
              <a:gd name="connsiteY250" fmla="*/ 4811006 h 5401648"/>
              <a:gd name="connsiteX251" fmla="*/ 4974143 w 5615306"/>
              <a:gd name="connsiteY251" fmla="*/ 4811006 h 5401648"/>
              <a:gd name="connsiteX252" fmla="*/ 4943403 w 5615306"/>
              <a:gd name="connsiteY252" fmla="*/ 4811006 h 5401648"/>
              <a:gd name="connsiteX253" fmla="*/ 4912661 w 5615306"/>
              <a:gd name="connsiteY253" fmla="*/ 4808858 h 5401648"/>
              <a:gd name="connsiteX254" fmla="*/ 4881921 w 5615306"/>
              <a:gd name="connsiteY254" fmla="*/ 4802411 h 5401648"/>
              <a:gd name="connsiteX255" fmla="*/ 4851180 w 5615306"/>
              <a:gd name="connsiteY255" fmla="*/ 4798115 h 5401648"/>
              <a:gd name="connsiteX256" fmla="*/ 4822636 w 5615306"/>
              <a:gd name="connsiteY256" fmla="*/ 4791668 h 5401648"/>
              <a:gd name="connsiteX257" fmla="*/ 4789698 w 5615306"/>
              <a:gd name="connsiteY257" fmla="*/ 4785222 h 5401648"/>
              <a:gd name="connsiteX258" fmla="*/ 4761154 w 5615306"/>
              <a:gd name="connsiteY258" fmla="*/ 4776627 h 5401648"/>
              <a:gd name="connsiteX259" fmla="*/ 4732609 w 5615306"/>
              <a:gd name="connsiteY259" fmla="*/ 4765883 h 5401648"/>
              <a:gd name="connsiteX260" fmla="*/ 4704064 w 5615306"/>
              <a:gd name="connsiteY260" fmla="*/ 4750842 h 5401648"/>
              <a:gd name="connsiteX261" fmla="*/ 4675518 w 5615306"/>
              <a:gd name="connsiteY261" fmla="*/ 4737950 h 5401648"/>
              <a:gd name="connsiteX262" fmla="*/ 4649169 w 5615306"/>
              <a:gd name="connsiteY262" fmla="*/ 4722908 h 5401648"/>
              <a:gd name="connsiteX263" fmla="*/ 4620623 w 5615306"/>
              <a:gd name="connsiteY263" fmla="*/ 4707867 h 5401648"/>
              <a:gd name="connsiteX264" fmla="*/ 4594275 w 5615306"/>
              <a:gd name="connsiteY264" fmla="*/ 4688529 h 5401648"/>
              <a:gd name="connsiteX265" fmla="*/ 4567925 w 5615306"/>
              <a:gd name="connsiteY265" fmla="*/ 4669190 h 5401648"/>
              <a:gd name="connsiteX266" fmla="*/ 4543773 w 5615306"/>
              <a:gd name="connsiteY266" fmla="*/ 4649851 h 5401648"/>
              <a:gd name="connsiteX267" fmla="*/ 4521815 w 5615306"/>
              <a:gd name="connsiteY267" fmla="*/ 4626216 h 5401648"/>
              <a:gd name="connsiteX268" fmla="*/ 0 w 5615306"/>
              <a:gd name="connsiteY268" fmla="*/ 188899 h 540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15306" h="5401648">
                <a:moveTo>
                  <a:pt x="0" y="2314622"/>
                </a:moveTo>
                <a:lnTo>
                  <a:pt x="2047380" y="4326907"/>
                </a:lnTo>
                <a:lnTo>
                  <a:pt x="2069317" y="4350551"/>
                </a:lnTo>
                <a:lnTo>
                  <a:pt x="2091252" y="4374196"/>
                </a:lnTo>
                <a:lnTo>
                  <a:pt x="2110993" y="4399988"/>
                </a:lnTo>
                <a:lnTo>
                  <a:pt x="2128540" y="4425783"/>
                </a:lnTo>
                <a:lnTo>
                  <a:pt x="2146089" y="4453726"/>
                </a:lnTo>
                <a:lnTo>
                  <a:pt x="2161444" y="4479520"/>
                </a:lnTo>
                <a:lnTo>
                  <a:pt x="2174603" y="4507463"/>
                </a:lnTo>
                <a:lnTo>
                  <a:pt x="2185572" y="4535405"/>
                </a:lnTo>
                <a:lnTo>
                  <a:pt x="2198733" y="4563349"/>
                </a:lnTo>
                <a:lnTo>
                  <a:pt x="2207507" y="4591293"/>
                </a:lnTo>
                <a:lnTo>
                  <a:pt x="2216282" y="4623535"/>
                </a:lnTo>
                <a:lnTo>
                  <a:pt x="2222862" y="4653628"/>
                </a:lnTo>
                <a:lnTo>
                  <a:pt x="2227249" y="4681572"/>
                </a:lnTo>
                <a:lnTo>
                  <a:pt x="2231636" y="4713813"/>
                </a:lnTo>
                <a:lnTo>
                  <a:pt x="2233829" y="4741757"/>
                </a:lnTo>
                <a:lnTo>
                  <a:pt x="2233829" y="4773999"/>
                </a:lnTo>
                <a:lnTo>
                  <a:pt x="2233829" y="4801943"/>
                </a:lnTo>
                <a:lnTo>
                  <a:pt x="2231636" y="4834184"/>
                </a:lnTo>
                <a:lnTo>
                  <a:pt x="2227249" y="4864278"/>
                </a:lnTo>
                <a:lnTo>
                  <a:pt x="2222862" y="4892220"/>
                </a:lnTo>
                <a:lnTo>
                  <a:pt x="2216282" y="4924463"/>
                </a:lnTo>
                <a:lnTo>
                  <a:pt x="2207507" y="4952406"/>
                </a:lnTo>
                <a:lnTo>
                  <a:pt x="2198733" y="4982498"/>
                </a:lnTo>
                <a:lnTo>
                  <a:pt x="2185572" y="5010442"/>
                </a:lnTo>
                <a:lnTo>
                  <a:pt x="2174603" y="5038386"/>
                </a:lnTo>
                <a:lnTo>
                  <a:pt x="2161444" y="5066328"/>
                </a:lnTo>
                <a:lnTo>
                  <a:pt x="2146089" y="5094272"/>
                </a:lnTo>
                <a:lnTo>
                  <a:pt x="2128540" y="5117916"/>
                </a:lnTo>
                <a:lnTo>
                  <a:pt x="2110993" y="5145860"/>
                </a:lnTo>
                <a:lnTo>
                  <a:pt x="2091252" y="5169504"/>
                </a:lnTo>
                <a:lnTo>
                  <a:pt x="2069317" y="5195298"/>
                </a:lnTo>
                <a:lnTo>
                  <a:pt x="2047380" y="5216793"/>
                </a:lnTo>
                <a:lnTo>
                  <a:pt x="2023254" y="5240437"/>
                </a:lnTo>
                <a:lnTo>
                  <a:pt x="1999125" y="5261932"/>
                </a:lnTo>
                <a:lnTo>
                  <a:pt x="1972802" y="5279128"/>
                </a:lnTo>
                <a:lnTo>
                  <a:pt x="1946480" y="5298472"/>
                </a:lnTo>
                <a:lnTo>
                  <a:pt x="1920157" y="5315669"/>
                </a:lnTo>
                <a:lnTo>
                  <a:pt x="1891641" y="5328566"/>
                </a:lnTo>
                <a:lnTo>
                  <a:pt x="1865320" y="5345762"/>
                </a:lnTo>
                <a:lnTo>
                  <a:pt x="1834611" y="5356509"/>
                </a:lnTo>
                <a:lnTo>
                  <a:pt x="1806096" y="5367256"/>
                </a:lnTo>
                <a:lnTo>
                  <a:pt x="1775386" y="5375854"/>
                </a:lnTo>
                <a:lnTo>
                  <a:pt x="1746872" y="5382303"/>
                </a:lnTo>
                <a:lnTo>
                  <a:pt x="1716160" y="5390901"/>
                </a:lnTo>
                <a:lnTo>
                  <a:pt x="1687644" y="5397349"/>
                </a:lnTo>
                <a:lnTo>
                  <a:pt x="1654744" y="5399498"/>
                </a:lnTo>
                <a:lnTo>
                  <a:pt x="1626227" y="5401648"/>
                </a:lnTo>
                <a:lnTo>
                  <a:pt x="1593324" y="5401648"/>
                </a:lnTo>
                <a:lnTo>
                  <a:pt x="1564810" y="5401648"/>
                </a:lnTo>
                <a:lnTo>
                  <a:pt x="1531906" y="5399498"/>
                </a:lnTo>
                <a:lnTo>
                  <a:pt x="1503391" y="5397349"/>
                </a:lnTo>
                <a:lnTo>
                  <a:pt x="1470488" y="5390901"/>
                </a:lnTo>
                <a:lnTo>
                  <a:pt x="1439779" y="5382303"/>
                </a:lnTo>
                <a:lnTo>
                  <a:pt x="1411264" y="5375854"/>
                </a:lnTo>
                <a:lnTo>
                  <a:pt x="1380554" y="5367256"/>
                </a:lnTo>
                <a:lnTo>
                  <a:pt x="1352038" y="5356509"/>
                </a:lnTo>
                <a:lnTo>
                  <a:pt x="1323524" y="5345762"/>
                </a:lnTo>
                <a:lnTo>
                  <a:pt x="1295006" y="5328566"/>
                </a:lnTo>
                <a:lnTo>
                  <a:pt x="1266492" y="5315669"/>
                </a:lnTo>
                <a:lnTo>
                  <a:pt x="1240169" y="5298472"/>
                </a:lnTo>
                <a:lnTo>
                  <a:pt x="1216042" y="5279128"/>
                </a:lnTo>
                <a:lnTo>
                  <a:pt x="1189719" y="5261932"/>
                </a:lnTo>
                <a:lnTo>
                  <a:pt x="1165590" y="5240437"/>
                </a:lnTo>
                <a:lnTo>
                  <a:pt x="1139268" y="5216793"/>
                </a:lnTo>
                <a:lnTo>
                  <a:pt x="0" y="4096699"/>
                </a:lnTo>
                <a:close/>
                <a:moveTo>
                  <a:pt x="0" y="359263"/>
                </a:moveTo>
                <a:lnTo>
                  <a:pt x="2539213" y="2855947"/>
                </a:lnTo>
                <a:lnTo>
                  <a:pt x="2563345" y="2879585"/>
                </a:lnTo>
                <a:lnTo>
                  <a:pt x="2583089" y="2903224"/>
                </a:lnTo>
                <a:lnTo>
                  <a:pt x="2605026" y="2929011"/>
                </a:lnTo>
                <a:lnTo>
                  <a:pt x="2622579" y="2954799"/>
                </a:lnTo>
                <a:lnTo>
                  <a:pt x="2637934" y="2980586"/>
                </a:lnTo>
                <a:lnTo>
                  <a:pt x="2653290" y="3008522"/>
                </a:lnTo>
                <a:lnTo>
                  <a:pt x="2668647" y="3036459"/>
                </a:lnTo>
                <a:lnTo>
                  <a:pt x="2681809" y="3064395"/>
                </a:lnTo>
                <a:lnTo>
                  <a:pt x="2690586" y="3092332"/>
                </a:lnTo>
                <a:lnTo>
                  <a:pt x="2701554" y="3120268"/>
                </a:lnTo>
                <a:lnTo>
                  <a:pt x="2708136" y="3150352"/>
                </a:lnTo>
                <a:lnTo>
                  <a:pt x="2716912" y="3182587"/>
                </a:lnTo>
                <a:lnTo>
                  <a:pt x="2721298" y="3210522"/>
                </a:lnTo>
                <a:lnTo>
                  <a:pt x="2725687" y="3242757"/>
                </a:lnTo>
                <a:lnTo>
                  <a:pt x="2727880" y="3270694"/>
                </a:lnTo>
                <a:lnTo>
                  <a:pt x="2727880" y="3300779"/>
                </a:lnTo>
                <a:lnTo>
                  <a:pt x="2727880" y="3330864"/>
                </a:lnTo>
                <a:lnTo>
                  <a:pt x="2725687" y="3360950"/>
                </a:lnTo>
                <a:lnTo>
                  <a:pt x="2721298" y="3393184"/>
                </a:lnTo>
                <a:lnTo>
                  <a:pt x="2716912" y="3421119"/>
                </a:lnTo>
                <a:lnTo>
                  <a:pt x="2708136" y="3453355"/>
                </a:lnTo>
                <a:lnTo>
                  <a:pt x="2701554" y="3481290"/>
                </a:lnTo>
                <a:lnTo>
                  <a:pt x="2690586" y="3511374"/>
                </a:lnTo>
                <a:lnTo>
                  <a:pt x="2681809" y="3537163"/>
                </a:lnTo>
                <a:lnTo>
                  <a:pt x="2668647" y="3567248"/>
                </a:lnTo>
                <a:lnTo>
                  <a:pt x="2653290" y="3593035"/>
                </a:lnTo>
                <a:lnTo>
                  <a:pt x="2637934" y="3620972"/>
                </a:lnTo>
                <a:lnTo>
                  <a:pt x="2622579" y="3646759"/>
                </a:lnTo>
                <a:lnTo>
                  <a:pt x="2605026" y="3674695"/>
                </a:lnTo>
                <a:lnTo>
                  <a:pt x="2583089" y="3698334"/>
                </a:lnTo>
                <a:lnTo>
                  <a:pt x="2563345" y="3724122"/>
                </a:lnTo>
                <a:lnTo>
                  <a:pt x="2539213" y="3745610"/>
                </a:lnTo>
                <a:lnTo>
                  <a:pt x="2517276" y="3769249"/>
                </a:lnTo>
                <a:lnTo>
                  <a:pt x="2493143" y="3790738"/>
                </a:lnTo>
                <a:lnTo>
                  <a:pt x="2466816" y="3810079"/>
                </a:lnTo>
                <a:lnTo>
                  <a:pt x="2440491" y="3827271"/>
                </a:lnTo>
                <a:lnTo>
                  <a:pt x="2411972" y="3844462"/>
                </a:lnTo>
                <a:lnTo>
                  <a:pt x="2385646" y="3857356"/>
                </a:lnTo>
                <a:lnTo>
                  <a:pt x="2357128" y="3872398"/>
                </a:lnTo>
                <a:lnTo>
                  <a:pt x="2328608" y="3885291"/>
                </a:lnTo>
                <a:lnTo>
                  <a:pt x="2297895" y="3896037"/>
                </a:lnTo>
                <a:lnTo>
                  <a:pt x="2269374" y="3904633"/>
                </a:lnTo>
                <a:lnTo>
                  <a:pt x="2238662" y="3911080"/>
                </a:lnTo>
                <a:lnTo>
                  <a:pt x="2210142" y="3919675"/>
                </a:lnTo>
                <a:lnTo>
                  <a:pt x="2179430" y="3923973"/>
                </a:lnTo>
                <a:lnTo>
                  <a:pt x="2148716" y="3928271"/>
                </a:lnTo>
                <a:lnTo>
                  <a:pt x="2118002" y="3930420"/>
                </a:lnTo>
                <a:lnTo>
                  <a:pt x="2087289" y="3930420"/>
                </a:lnTo>
                <a:lnTo>
                  <a:pt x="2056576" y="3930420"/>
                </a:lnTo>
                <a:lnTo>
                  <a:pt x="2025863" y="3928271"/>
                </a:lnTo>
                <a:lnTo>
                  <a:pt x="1995150" y="3923973"/>
                </a:lnTo>
                <a:lnTo>
                  <a:pt x="1966630" y="3919675"/>
                </a:lnTo>
                <a:lnTo>
                  <a:pt x="1933723" y="3911080"/>
                </a:lnTo>
                <a:lnTo>
                  <a:pt x="1903009" y="3904633"/>
                </a:lnTo>
                <a:lnTo>
                  <a:pt x="1874490" y="3896037"/>
                </a:lnTo>
                <a:lnTo>
                  <a:pt x="1843777" y="3885291"/>
                </a:lnTo>
                <a:lnTo>
                  <a:pt x="1817452" y="3872398"/>
                </a:lnTo>
                <a:lnTo>
                  <a:pt x="1786738" y="3857356"/>
                </a:lnTo>
                <a:lnTo>
                  <a:pt x="1760412" y="3844462"/>
                </a:lnTo>
                <a:lnTo>
                  <a:pt x="1736280" y="3827271"/>
                </a:lnTo>
                <a:lnTo>
                  <a:pt x="1707762" y="3810079"/>
                </a:lnTo>
                <a:lnTo>
                  <a:pt x="1683629" y="3790738"/>
                </a:lnTo>
                <a:lnTo>
                  <a:pt x="1657304" y="3769249"/>
                </a:lnTo>
                <a:lnTo>
                  <a:pt x="1635367" y="3745610"/>
                </a:lnTo>
                <a:lnTo>
                  <a:pt x="0" y="2140000"/>
                </a:lnTo>
                <a:close/>
                <a:moveTo>
                  <a:pt x="1805652" y="0"/>
                </a:moveTo>
                <a:lnTo>
                  <a:pt x="3616013" y="0"/>
                </a:lnTo>
                <a:lnTo>
                  <a:pt x="5187475" y="1544247"/>
                </a:lnTo>
                <a:lnTo>
                  <a:pt x="5211585" y="1567872"/>
                </a:lnTo>
                <a:lnTo>
                  <a:pt x="5231310" y="1591498"/>
                </a:lnTo>
                <a:lnTo>
                  <a:pt x="5251036" y="1617270"/>
                </a:lnTo>
                <a:lnTo>
                  <a:pt x="5270760" y="1643045"/>
                </a:lnTo>
                <a:lnTo>
                  <a:pt x="5286104" y="1670966"/>
                </a:lnTo>
                <a:lnTo>
                  <a:pt x="5301446" y="1696738"/>
                </a:lnTo>
                <a:lnTo>
                  <a:pt x="5314595" y="1724659"/>
                </a:lnTo>
                <a:lnTo>
                  <a:pt x="5329937" y="1752580"/>
                </a:lnTo>
                <a:lnTo>
                  <a:pt x="5338705" y="1782649"/>
                </a:lnTo>
                <a:lnTo>
                  <a:pt x="5349663" y="1812718"/>
                </a:lnTo>
                <a:lnTo>
                  <a:pt x="5356239" y="1840639"/>
                </a:lnTo>
                <a:lnTo>
                  <a:pt x="5362814" y="1870708"/>
                </a:lnTo>
                <a:lnTo>
                  <a:pt x="5367198" y="1898629"/>
                </a:lnTo>
                <a:lnTo>
                  <a:pt x="5371581" y="1930845"/>
                </a:lnTo>
                <a:lnTo>
                  <a:pt x="5373771" y="1958767"/>
                </a:lnTo>
                <a:lnTo>
                  <a:pt x="5373771" y="1990983"/>
                </a:lnTo>
                <a:lnTo>
                  <a:pt x="5373771" y="2021052"/>
                </a:lnTo>
                <a:lnTo>
                  <a:pt x="5371581" y="2051121"/>
                </a:lnTo>
                <a:lnTo>
                  <a:pt x="5367198" y="2081190"/>
                </a:lnTo>
                <a:lnTo>
                  <a:pt x="5362814" y="2111258"/>
                </a:lnTo>
                <a:lnTo>
                  <a:pt x="5356239" y="2141327"/>
                </a:lnTo>
                <a:lnTo>
                  <a:pt x="5349663" y="2169248"/>
                </a:lnTo>
                <a:lnTo>
                  <a:pt x="5338705" y="2199317"/>
                </a:lnTo>
                <a:lnTo>
                  <a:pt x="5329937" y="2227238"/>
                </a:lnTo>
                <a:lnTo>
                  <a:pt x="5314595" y="2255158"/>
                </a:lnTo>
                <a:lnTo>
                  <a:pt x="5301446" y="2285227"/>
                </a:lnTo>
                <a:lnTo>
                  <a:pt x="5286104" y="2311001"/>
                </a:lnTo>
                <a:lnTo>
                  <a:pt x="5270760" y="2338921"/>
                </a:lnTo>
                <a:lnTo>
                  <a:pt x="5251036" y="2362547"/>
                </a:lnTo>
                <a:lnTo>
                  <a:pt x="5231310" y="2388321"/>
                </a:lnTo>
                <a:lnTo>
                  <a:pt x="5211585" y="2411946"/>
                </a:lnTo>
                <a:lnTo>
                  <a:pt x="5187475" y="2435572"/>
                </a:lnTo>
                <a:lnTo>
                  <a:pt x="5165561" y="2457050"/>
                </a:lnTo>
                <a:lnTo>
                  <a:pt x="5139259" y="2478527"/>
                </a:lnTo>
                <a:lnTo>
                  <a:pt x="5115149" y="2497857"/>
                </a:lnTo>
                <a:lnTo>
                  <a:pt x="5086659" y="2515039"/>
                </a:lnTo>
                <a:lnTo>
                  <a:pt x="5060357" y="2532222"/>
                </a:lnTo>
                <a:lnTo>
                  <a:pt x="5031866" y="2549404"/>
                </a:lnTo>
                <a:lnTo>
                  <a:pt x="5005563" y="2562291"/>
                </a:lnTo>
                <a:lnTo>
                  <a:pt x="4974880" y="2573029"/>
                </a:lnTo>
                <a:lnTo>
                  <a:pt x="4946387" y="2583768"/>
                </a:lnTo>
                <a:lnTo>
                  <a:pt x="4917896" y="2592359"/>
                </a:lnTo>
                <a:lnTo>
                  <a:pt x="4887212" y="2603098"/>
                </a:lnTo>
                <a:lnTo>
                  <a:pt x="4856526" y="2607393"/>
                </a:lnTo>
                <a:lnTo>
                  <a:pt x="4828035" y="2613837"/>
                </a:lnTo>
                <a:lnTo>
                  <a:pt x="4795159" y="2615985"/>
                </a:lnTo>
                <a:lnTo>
                  <a:pt x="4766666" y="2618132"/>
                </a:lnTo>
                <a:lnTo>
                  <a:pt x="4733791" y="2620280"/>
                </a:lnTo>
                <a:lnTo>
                  <a:pt x="4705299" y="2618132"/>
                </a:lnTo>
                <a:lnTo>
                  <a:pt x="4672423" y="2615985"/>
                </a:lnTo>
                <a:lnTo>
                  <a:pt x="4643930" y="2613837"/>
                </a:lnTo>
                <a:lnTo>
                  <a:pt x="4613246" y="2607393"/>
                </a:lnTo>
                <a:lnTo>
                  <a:pt x="4582562" y="2603098"/>
                </a:lnTo>
                <a:lnTo>
                  <a:pt x="4551877" y="2592359"/>
                </a:lnTo>
                <a:lnTo>
                  <a:pt x="4523385" y="2583768"/>
                </a:lnTo>
                <a:lnTo>
                  <a:pt x="4492702" y="2573029"/>
                </a:lnTo>
                <a:lnTo>
                  <a:pt x="4466401" y="2562291"/>
                </a:lnTo>
                <a:lnTo>
                  <a:pt x="4435716" y="2549404"/>
                </a:lnTo>
                <a:lnTo>
                  <a:pt x="4409414" y="2532222"/>
                </a:lnTo>
                <a:lnTo>
                  <a:pt x="4383115" y="2515039"/>
                </a:lnTo>
                <a:lnTo>
                  <a:pt x="4356815" y="2497857"/>
                </a:lnTo>
                <a:lnTo>
                  <a:pt x="4330514" y="2478527"/>
                </a:lnTo>
                <a:lnTo>
                  <a:pt x="4306404" y="2459198"/>
                </a:lnTo>
                <a:lnTo>
                  <a:pt x="4284488" y="2435572"/>
                </a:lnTo>
                <a:close/>
                <a:moveTo>
                  <a:pt x="0" y="0"/>
                </a:moveTo>
                <a:lnTo>
                  <a:pt x="1623404" y="0"/>
                </a:lnTo>
                <a:lnTo>
                  <a:pt x="5426470" y="3736641"/>
                </a:lnTo>
                <a:lnTo>
                  <a:pt x="5450623" y="3760277"/>
                </a:lnTo>
                <a:lnTo>
                  <a:pt x="5472580" y="3783913"/>
                </a:lnTo>
                <a:lnTo>
                  <a:pt x="5490147" y="3809698"/>
                </a:lnTo>
                <a:lnTo>
                  <a:pt x="5509909" y="3835483"/>
                </a:lnTo>
                <a:lnTo>
                  <a:pt x="5527475" y="3861267"/>
                </a:lnTo>
                <a:lnTo>
                  <a:pt x="5540650" y="3889201"/>
                </a:lnTo>
                <a:lnTo>
                  <a:pt x="5553826" y="3917134"/>
                </a:lnTo>
                <a:lnTo>
                  <a:pt x="5569194" y="3942919"/>
                </a:lnTo>
                <a:lnTo>
                  <a:pt x="5580173" y="3973001"/>
                </a:lnTo>
                <a:lnTo>
                  <a:pt x="5588956" y="4000935"/>
                </a:lnTo>
                <a:lnTo>
                  <a:pt x="5595544" y="4031018"/>
                </a:lnTo>
                <a:lnTo>
                  <a:pt x="5602132" y="4061099"/>
                </a:lnTo>
                <a:lnTo>
                  <a:pt x="5608720" y="4091181"/>
                </a:lnTo>
                <a:lnTo>
                  <a:pt x="5610915" y="4119115"/>
                </a:lnTo>
                <a:lnTo>
                  <a:pt x="5615306" y="4151346"/>
                </a:lnTo>
                <a:lnTo>
                  <a:pt x="5615306" y="4181429"/>
                </a:lnTo>
                <a:lnTo>
                  <a:pt x="5615306" y="4211511"/>
                </a:lnTo>
                <a:lnTo>
                  <a:pt x="5610915" y="4241593"/>
                </a:lnTo>
                <a:lnTo>
                  <a:pt x="5608720" y="4271675"/>
                </a:lnTo>
                <a:lnTo>
                  <a:pt x="5602132" y="4301757"/>
                </a:lnTo>
                <a:lnTo>
                  <a:pt x="5595544" y="4329691"/>
                </a:lnTo>
                <a:lnTo>
                  <a:pt x="5588956" y="4361922"/>
                </a:lnTo>
                <a:lnTo>
                  <a:pt x="5580173" y="4392005"/>
                </a:lnTo>
                <a:lnTo>
                  <a:pt x="5569194" y="4417789"/>
                </a:lnTo>
                <a:lnTo>
                  <a:pt x="5553826" y="4447872"/>
                </a:lnTo>
                <a:lnTo>
                  <a:pt x="5540650" y="4473655"/>
                </a:lnTo>
                <a:lnTo>
                  <a:pt x="5527475" y="4501590"/>
                </a:lnTo>
                <a:lnTo>
                  <a:pt x="5509909" y="4527374"/>
                </a:lnTo>
                <a:lnTo>
                  <a:pt x="5490147" y="4555308"/>
                </a:lnTo>
                <a:lnTo>
                  <a:pt x="5472580" y="4578944"/>
                </a:lnTo>
                <a:lnTo>
                  <a:pt x="5450623" y="4604728"/>
                </a:lnTo>
                <a:lnTo>
                  <a:pt x="5426470" y="4626216"/>
                </a:lnTo>
                <a:lnTo>
                  <a:pt x="5404511" y="4649851"/>
                </a:lnTo>
                <a:lnTo>
                  <a:pt x="5378162" y="4669190"/>
                </a:lnTo>
                <a:lnTo>
                  <a:pt x="5354009" y="4688529"/>
                </a:lnTo>
                <a:lnTo>
                  <a:pt x="5327660" y="4707867"/>
                </a:lnTo>
                <a:lnTo>
                  <a:pt x="5301312" y="4722908"/>
                </a:lnTo>
                <a:lnTo>
                  <a:pt x="5274962" y="4737950"/>
                </a:lnTo>
                <a:lnTo>
                  <a:pt x="5244222" y="4750842"/>
                </a:lnTo>
                <a:lnTo>
                  <a:pt x="5217873" y="4765883"/>
                </a:lnTo>
                <a:lnTo>
                  <a:pt x="5187133" y="4776627"/>
                </a:lnTo>
                <a:lnTo>
                  <a:pt x="5158587" y="4785222"/>
                </a:lnTo>
                <a:lnTo>
                  <a:pt x="5127847" y="4791668"/>
                </a:lnTo>
                <a:lnTo>
                  <a:pt x="5097105" y="4798115"/>
                </a:lnTo>
                <a:lnTo>
                  <a:pt x="5066365" y="4802411"/>
                </a:lnTo>
                <a:lnTo>
                  <a:pt x="5037818" y="4808858"/>
                </a:lnTo>
                <a:lnTo>
                  <a:pt x="5004884" y="4811006"/>
                </a:lnTo>
                <a:lnTo>
                  <a:pt x="4974143" y="4811006"/>
                </a:lnTo>
                <a:lnTo>
                  <a:pt x="4943403" y="4811006"/>
                </a:lnTo>
                <a:lnTo>
                  <a:pt x="4912661" y="4808858"/>
                </a:lnTo>
                <a:lnTo>
                  <a:pt x="4881921" y="4802411"/>
                </a:lnTo>
                <a:lnTo>
                  <a:pt x="4851180" y="4798115"/>
                </a:lnTo>
                <a:lnTo>
                  <a:pt x="4822636" y="4791668"/>
                </a:lnTo>
                <a:lnTo>
                  <a:pt x="4789698" y="4785222"/>
                </a:lnTo>
                <a:lnTo>
                  <a:pt x="4761154" y="4776627"/>
                </a:lnTo>
                <a:lnTo>
                  <a:pt x="4732609" y="4765883"/>
                </a:lnTo>
                <a:lnTo>
                  <a:pt x="4704064" y="4750842"/>
                </a:lnTo>
                <a:lnTo>
                  <a:pt x="4675518" y="4737950"/>
                </a:lnTo>
                <a:lnTo>
                  <a:pt x="4649169" y="4722908"/>
                </a:lnTo>
                <a:lnTo>
                  <a:pt x="4620623" y="4707867"/>
                </a:lnTo>
                <a:lnTo>
                  <a:pt x="4594275" y="4688529"/>
                </a:lnTo>
                <a:lnTo>
                  <a:pt x="4567925" y="4669190"/>
                </a:lnTo>
                <a:lnTo>
                  <a:pt x="4543773" y="4649851"/>
                </a:lnTo>
                <a:lnTo>
                  <a:pt x="4521815" y="4626216"/>
                </a:lnTo>
                <a:lnTo>
                  <a:pt x="0" y="1888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0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4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Google Shape;17;p83"/>
          <p:cNvSpPr txBox="1">
            <a:spLocks noGrp="1"/>
          </p:cNvSpPr>
          <p:nvPr>
            <p:ph type="title"/>
          </p:nvPr>
        </p:nvSpPr>
        <p:spPr>
          <a:xfrm>
            <a:off x="1473200" y="2956719"/>
            <a:ext cx="10515600" cy="115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Ubuntu"/>
              <a:buNone/>
              <a:defRPr b="1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83"/>
          <p:cNvSpPr txBox="1">
            <a:spLocks noGrp="1"/>
          </p:cNvSpPr>
          <p:nvPr>
            <p:ph type="body" idx="1"/>
          </p:nvPr>
        </p:nvSpPr>
        <p:spPr>
          <a:xfrm>
            <a:off x="1473200" y="3676649"/>
            <a:ext cx="10515600" cy="87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26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ing (19-02-25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59A522-5B40-770A-4E07-79A42D94AD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56352"/>
            <a:ext cx="5615306" cy="5401648"/>
          </a:xfrm>
          <a:custGeom>
            <a:avLst/>
            <a:gdLst>
              <a:gd name="connsiteX0" fmla="*/ 4733791 w 5615306"/>
              <a:gd name="connsiteY0" fmla="*/ 2781368 h 5401648"/>
              <a:gd name="connsiteX1" fmla="*/ 4766666 w 5615306"/>
              <a:gd name="connsiteY1" fmla="*/ 2783516 h 5401648"/>
              <a:gd name="connsiteX2" fmla="*/ 4795159 w 5615306"/>
              <a:gd name="connsiteY2" fmla="*/ 2785663 h 5401648"/>
              <a:gd name="connsiteX3" fmla="*/ 4828035 w 5615306"/>
              <a:gd name="connsiteY3" fmla="*/ 2787811 h 5401648"/>
              <a:gd name="connsiteX4" fmla="*/ 4856526 w 5615306"/>
              <a:gd name="connsiteY4" fmla="*/ 2794255 h 5401648"/>
              <a:gd name="connsiteX5" fmla="*/ 4887212 w 5615306"/>
              <a:gd name="connsiteY5" fmla="*/ 2798550 h 5401648"/>
              <a:gd name="connsiteX6" fmla="*/ 4917896 w 5615306"/>
              <a:gd name="connsiteY6" fmla="*/ 2809289 h 5401648"/>
              <a:gd name="connsiteX7" fmla="*/ 4946387 w 5615306"/>
              <a:gd name="connsiteY7" fmla="*/ 2817880 h 5401648"/>
              <a:gd name="connsiteX8" fmla="*/ 4974880 w 5615306"/>
              <a:gd name="connsiteY8" fmla="*/ 2828619 h 5401648"/>
              <a:gd name="connsiteX9" fmla="*/ 5005563 w 5615306"/>
              <a:gd name="connsiteY9" fmla="*/ 2839357 h 5401648"/>
              <a:gd name="connsiteX10" fmla="*/ 5031866 w 5615306"/>
              <a:gd name="connsiteY10" fmla="*/ 2852244 h 5401648"/>
              <a:gd name="connsiteX11" fmla="*/ 5060357 w 5615306"/>
              <a:gd name="connsiteY11" fmla="*/ 2869426 h 5401648"/>
              <a:gd name="connsiteX12" fmla="*/ 5086659 w 5615306"/>
              <a:gd name="connsiteY12" fmla="*/ 2886609 h 5401648"/>
              <a:gd name="connsiteX13" fmla="*/ 5115149 w 5615306"/>
              <a:gd name="connsiteY13" fmla="*/ 2903791 h 5401648"/>
              <a:gd name="connsiteX14" fmla="*/ 5139259 w 5615306"/>
              <a:gd name="connsiteY14" fmla="*/ 2923121 h 5401648"/>
              <a:gd name="connsiteX15" fmla="*/ 5165561 w 5615306"/>
              <a:gd name="connsiteY15" fmla="*/ 2944598 h 5401648"/>
              <a:gd name="connsiteX16" fmla="*/ 5187475 w 5615306"/>
              <a:gd name="connsiteY16" fmla="*/ 2966076 h 5401648"/>
              <a:gd name="connsiteX17" fmla="*/ 5211585 w 5615306"/>
              <a:gd name="connsiteY17" fmla="*/ 2989702 h 5401648"/>
              <a:gd name="connsiteX18" fmla="*/ 5231310 w 5615306"/>
              <a:gd name="connsiteY18" fmla="*/ 3013327 h 5401648"/>
              <a:gd name="connsiteX19" fmla="*/ 5251036 w 5615306"/>
              <a:gd name="connsiteY19" fmla="*/ 3039101 h 5401648"/>
              <a:gd name="connsiteX20" fmla="*/ 5270760 w 5615306"/>
              <a:gd name="connsiteY20" fmla="*/ 3062727 h 5401648"/>
              <a:gd name="connsiteX21" fmla="*/ 5286104 w 5615306"/>
              <a:gd name="connsiteY21" fmla="*/ 3090647 h 5401648"/>
              <a:gd name="connsiteX22" fmla="*/ 5301446 w 5615306"/>
              <a:gd name="connsiteY22" fmla="*/ 3116421 h 5401648"/>
              <a:gd name="connsiteX23" fmla="*/ 5314595 w 5615306"/>
              <a:gd name="connsiteY23" fmla="*/ 3146490 h 5401648"/>
              <a:gd name="connsiteX24" fmla="*/ 5329937 w 5615306"/>
              <a:gd name="connsiteY24" fmla="*/ 3174410 h 5401648"/>
              <a:gd name="connsiteX25" fmla="*/ 5338705 w 5615306"/>
              <a:gd name="connsiteY25" fmla="*/ 3202331 h 5401648"/>
              <a:gd name="connsiteX26" fmla="*/ 5349663 w 5615306"/>
              <a:gd name="connsiteY26" fmla="*/ 3232400 h 5401648"/>
              <a:gd name="connsiteX27" fmla="*/ 5356239 w 5615306"/>
              <a:gd name="connsiteY27" fmla="*/ 3260321 h 5401648"/>
              <a:gd name="connsiteX28" fmla="*/ 5362814 w 5615306"/>
              <a:gd name="connsiteY28" fmla="*/ 3290390 h 5401648"/>
              <a:gd name="connsiteX29" fmla="*/ 5367198 w 5615306"/>
              <a:gd name="connsiteY29" fmla="*/ 3320458 h 5401648"/>
              <a:gd name="connsiteX30" fmla="*/ 5371581 w 5615306"/>
              <a:gd name="connsiteY30" fmla="*/ 3350527 h 5401648"/>
              <a:gd name="connsiteX31" fmla="*/ 5373771 w 5615306"/>
              <a:gd name="connsiteY31" fmla="*/ 3380596 h 5401648"/>
              <a:gd name="connsiteX32" fmla="*/ 5373771 w 5615306"/>
              <a:gd name="connsiteY32" fmla="*/ 3410665 h 5401648"/>
              <a:gd name="connsiteX33" fmla="*/ 5373771 w 5615306"/>
              <a:gd name="connsiteY33" fmla="*/ 3442881 h 5401648"/>
              <a:gd name="connsiteX34" fmla="*/ 5371581 w 5615306"/>
              <a:gd name="connsiteY34" fmla="*/ 3470803 h 5401648"/>
              <a:gd name="connsiteX35" fmla="*/ 5367198 w 5615306"/>
              <a:gd name="connsiteY35" fmla="*/ 3503019 h 5401648"/>
              <a:gd name="connsiteX36" fmla="*/ 5362814 w 5615306"/>
              <a:gd name="connsiteY36" fmla="*/ 3530940 h 5401648"/>
              <a:gd name="connsiteX37" fmla="*/ 5356239 w 5615306"/>
              <a:gd name="connsiteY37" fmla="*/ 3561009 h 5401648"/>
              <a:gd name="connsiteX38" fmla="*/ 5349663 w 5615306"/>
              <a:gd name="connsiteY38" fmla="*/ 3588930 h 5401648"/>
              <a:gd name="connsiteX39" fmla="*/ 5338705 w 5615306"/>
              <a:gd name="connsiteY39" fmla="*/ 3618999 h 5401648"/>
              <a:gd name="connsiteX40" fmla="*/ 5329937 w 5615306"/>
              <a:gd name="connsiteY40" fmla="*/ 3649068 h 5401648"/>
              <a:gd name="connsiteX41" fmla="*/ 5314595 w 5615306"/>
              <a:gd name="connsiteY41" fmla="*/ 3676989 h 5401648"/>
              <a:gd name="connsiteX42" fmla="*/ 5301446 w 5615306"/>
              <a:gd name="connsiteY42" fmla="*/ 3704910 h 5401648"/>
              <a:gd name="connsiteX43" fmla="*/ 5286104 w 5615306"/>
              <a:gd name="connsiteY43" fmla="*/ 3730682 h 5401648"/>
              <a:gd name="connsiteX44" fmla="*/ 5270760 w 5615306"/>
              <a:gd name="connsiteY44" fmla="*/ 3758603 h 5401648"/>
              <a:gd name="connsiteX45" fmla="*/ 5251036 w 5615306"/>
              <a:gd name="connsiteY45" fmla="*/ 3784378 h 5401648"/>
              <a:gd name="connsiteX46" fmla="*/ 5231310 w 5615306"/>
              <a:gd name="connsiteY46" fmla="*/ 3810150 h 5401648"/>
              <a:gd name="connsiteX47" fmla="*/ 5211585 w 5615306"/>
              <a:gd name="connsiteY47" fmla="*/ 3833776 h 5401648"/>
              <a:gd name="connsiteX48" fmla="*/ 5187475 w 5615306"/>
              <a:gd name="connsiteY48" fmla="*/ 3857401 h 5401648"/>
              <a:gd name="connsiteX49" fmla="*/ 3616013 w 5615306"/>
              <a:gd name="connsiteY49" fmla="*/ 5401648 h 5401648"/>
              <a:gd name="connsiteX50" fmla="*/ 1805652 w 5615306"/>
              <a:gd name="connsiteY50" fmla="*/ 5401648 h 5401648"/>
              <a:gd name="connsiteX51" fmla="*/ 4284488 w 5615306"/>
              <a:gd name="connsiteY51" fmla="*/ 2966076 h 5401648"/>
              <a:gd name="connsiteX52" fmla="*/ 4306404 w 5615306"/>
              <a:gd name="connsiteY52" fmla="*/ 2942450 h 5401648"/>
              <a:gd name="connsiteX53" fmla="*/ 4330514 w 5615306"/>
              <a:gd name="connsiteY53" fmla="*/ 2923121 h 5401648"/>
              <a:gd name="connsiteX54" fmla="*/ 4356815 w 5615306"/>
              <a:gd name="connsiteY54" fmla="*/ 2903791 h 5401648"/>
              <a:gd name="connsiteX55" fmla="*/ 4383115 w 5615306"/>
              <a:gd name="connsiteY55" fmla="*/ 2886609 h 5401648"/>
              <a:gd name="connsiteX56" fmla="*/ 4409414 w 5615306"/>
              <a:gd name="connsiteY56" fmla="*/ 2869426 h 5401648"/>
              <a:gd name="connsiteX57" fmla="*/ 4435716 w 5615306"/>
              <a:gd name="connsiteY57" fmla="*/ 2852244 h 5401648"/>
              <a:gd name="connsiteX58" fmla="*/ 4466401 w 5615306"/>
              <a:gd name="connsiteY58" fmla="*/ 2839357 h 5401648"/>
              <a:gd name="connsiteX59" fmla="*/ 4492702 w 5615306"/>
              <a:gd name="connsiteY59" fmla="*/ 2828619 h 5401648"/>
              <a:gd name="connsiteX60" fmla="*/ 4523385 w 5615306"/>
              <a:gd name="connsiteY60" fmla="*/ 2817880 h 5401648"/>
              <a:gd name="connsiteX61" fmla="*/ 4551877 w 5615306"/>
              <a:gd name="connsiteY61" fmla="*/ 2809289 h 5401648"/>
              <a:gd name="connsiteX62" fmla="*/ 4582562 w 5615306"/>
              <a:gd name="connsiteY62" fmla="*/ 2798550 h 5401648"/>
              <a:gd name="connsiteX63" fmla="*/ 4613246 w 5615306"/>
              <a:gd name="connsiteY63" fmla="*/ 2794255 h 5401648"/>
              <a:gd name="connsiteX64" fmla="*/ 4643930 w 5615306"/>
              <a:gd name="connsiteY64" fmla="*/ 2787811 h 5401648"/>
              <a:gd name="connsiteX65" fmla="*/ 4672423 w 5615306"/>
              <a:gd name="connsiteY65" fmla="*/ 2785663 h 5401648"/>
              <a:gd name="connsiteX66" fmla="*/ 4705299 w 5615306"/>
              <a:gd name="connsiteY66" fmla="*/ 2783516 h 5401648"/>
              <a:gd name="connsiteX67" fmla="*/ 2056576 w 5615306"/>
              <a:gd name="connsiteY67" fmla="*/ 1471228 h 5401648"/>
              <a:gd name="connsiteX68" fmla="*/ 2087289 w 5615306"/>
              <a:gd name="connsiteY68" fmla="*/ 1471228 h 5401648"/>
              <a:gd name="connsiteX69" fmla="*/ 2118002 w 5615306"/>
              <a:gd name="connsiteY69" fmla="*/ 1471228 h 5401648"/>
              <a:gd name="connsiteX70" fmla="*/ 2148716 w 5615306"/>
              <a:gd name="connsiteY70" fmla="*/ 1473377 h 5401648"/>
              <a:gd name="connsiteX71" fmla="*/ 2179430 w 5615306"/>
              <a:gd name="connsiteY71" fmla="*/ 1477675 h 5401648"/>
              <a:gd name="connsiteX72" fmla="*/ 2210142 w 5615306"/>
              <a:gd name="connsiteY72" fmla="*/ 1481973 h 5401648"/>
              <a:gd name="connsiteX73" fmla="*/ 2238662 w 5615306"/>
              <a:gd name="connsiteY73" fmla="*/ 1490568 h 5401648"/>
              <a:gd name="connsiteX74" fmla="*/ 2269374 w 5615306"/>
              <a:gd name="connsiteY74" fmla="*/ 1497015 h 5401648"/>
              <a:gd name="connsiteX75" fmla="*/ 2297895 w 5615306"/>
              <a:gd name="connsiteY75" fmla="*/ 1505611 h 5401648"/>
              <a:gd name="connsiteX76" fmla="*/ 2328608 w 5615306"/>
              <a:gd name="connsiteY76" fmla="*/ 1516357 h 5401648"/>
              <a:gd name="connsiteX77" fmla="*/ 2357128 w 5615306"/>
              <a:gd name="connsiteY77" fmla="*/ 1529250 h 5401648"/>
              <a:gd name="connsiteX78" fmla="*/ 2385646 w 5615306"/>
              <a:gd name="connsiteY78" fmla="*/ 1544292 h 5401648"/>
              <a:gd name="connsiteX79" fmla="*/ 2411972 w 5615306"/>
              <a:gd name="connsiteY79" fmla="*/ 1557186 h 5401648"/>
              <a:gd name="connsiteX80" fmla="*/ 2440491 w 5615306"/>
              <a:gd name="connsiteY80" fmla="*/ 1574377 h 5401648"/>
              <a:gd name="connsiteX81" fmla="*/ 2466816 w 5615306"/>
              <a:gd name="connsiteY81" fmla="*/ 1591569 h 5401648"/>
              <a:gd name="connsiteX82" fmla="*/ 2493143 w 5615306"/>
              <a:gd name="connsiteY82" fmla="*/ 1610910 h 5401648"/>
              <a:gd name="connsiteX83" fmla="*/ 2517276 w 5615306"/>
              <a:gd name="connsiteY83" fmla="*/ 1632399 h 5401648"/>
              <a:gd name="connsiteX84" fmla="*/ 2539213 w 5615306"/>
              <a:gd name="connsiteY84" fmla="*/ 1656038 h 5401648"/>
              <a:gd name="connsiteX85" fmla="*/ 2563345 w 5615306"/>
              <a:gd name="connsiteY85" fmla="*/ 1677526 h 5401648"/>
              <a:gd name="connsiteX86" fmla="*/ 2583089 w 5615306"/>
              <a:gd name="connsiteY86" fmla="*/ 1703314 h 5401648"/>
              <a:gd name="connsiteX87" fmla="*/ 2605026 w 5615306"/>
              <a:gd name="connsiteY87" fmla="*/ 1726953 h 5401648"/>
              <a:gd name="connsiteX88" fmla="*/ 2622579 w 5615306"/>
              <a:gd name="connsiteY88" fmla="*/ 1754889 h 5401648"/>
              <a:gd name="connsiteX89" fmla="*/ 2637934 w 5615306"/>
              <a:gd name="connsiteY89" fmla="*/ 1780676 h 5401648"/>
              <a:gd name="connsiteX90" fmla="*/ 2653290 w 5615306"/>
              <a:gd name="connsiteY90" fmla="*/ 1808613 h 5401648"/>
              <a:gd name="connsiteX91" fmla="*/ 2668647 w 5615306"/>
              <a:gd name="connsiteY91" fmla="*/ 1834400 h 5401648"/>
              <a:gd name="connsiteX92" fmla="*/ 2681809 w 5615306"/>
              <a:gd name="connsiteY92" fmla="*/ 1864485 h 5401648"/>
              <a:gd name="connsiteX93" fmla="*/ 2690586 w 5615306"/>
              <a:gd name="connsiteY93" fmla="*/ 1890274 h 5401648"/>
              <a:gd name="connsiteX94" fmla="*/ 2701554 w 5615306"/>
              <a:gd name="connsiteY94" fmla="*/ 1920358 h 5401648"/>
              <a:gd name="connsiteX95" fmla="*/ 2708136 w 5615306"/>
              <a:gd name="connsiteY95" fmla="*/ 1948293 h 5401648"/>
              <a:gd name="connsiteX96" fmla="*/ 2716912 w 5615306"/>
              <a:gd name="connsiteY96" fmla="*/ 1980529 h 5401648"/>
              <a:gd name="connsiteX97" fmla="*/ 2721298 w 5615306"/>
              <a:gd name="connsiteY97" fmla="*/ 2008464 h 5401648"/>
              <a:gd name="connsiteX98" fmla="*/ 2725687 w 5615306"/>
              <a:gd name="connsiteY98" fmla="*/ 2040698 h 5401648"/>
              <a:gd name="connsiteX99" fmla="*/ 2727880 w 5615306"/>
              <a:gd name="connsiteY99" fmla="*/ 2070784 h 5401648"/>
              <a:gd name="connsiteX100" fmla="*/ 2727880 w 5615306"/>
              <a:gd name="connsiteY100" fmla="*/ 2100869 h 5401648"/>
              <a:gd name="connsiteX101" fmla="*/ 2727880 w 5615306"/>
              <a:gd name="connsiteY101" fmla="*/ 2130954 h 5401648"/>
              <a:gd name="connsiteX102" fmla="*/ 2725687 w 5615306"/>
              <a:gd name="connsiteY102" fmla="*/ 2158891 h 5401648"/>
              <a:gd name="connsiteX103" fmla="*/ 2721298 w 5615306"/>
              <a:gd name="connsiteY103" fmla="*/ 2191126 h 5401648"/>
              <a:gd name="connsiteX104" fmla="*/ 2716912 w 5615306"/>
              <a:gd name="connsiteY104" fmla="*/ 2219061 h 5401648"/>
              <a:gd name="connsiteX105" fmla="*/ 2708136 w 5615306"/>
              <a:gd name="connsiteY105" fmla="*/ 2251296 h 5401648"/>
              <a:gd name="connsiteX106" fmla="*/ 2701554 w 5615306"/>
              <a:gd name="connsiteY106" fmla="*/ 2281380 h 5401648"/>
              <a:gd name="connsiteX107" fmla="*/ 2690586 w 5615306"/>
              <a:gd name="connsiteY107" fmla="*/ 2309316 h 5401648"/>
              <a:gd name="connsiteX108" fmla="*/ 2681809 w 5615306"/>
              <a:gd name="connsiteY108" fmla="*/ 2337253 h 5401648"/>
              <a:gd name="connsiteX109" fmla="*/ 2668647 w 5615306"/>
              <a:gd name="connsiteY109" fmla="*/ 2365189 h 5401648"/>
              <a:gd name="connsiteX110" fmla="*/ 2653290 w 5615306"/>
              <a:gd name="connsiteY110" fmla="*/ 2393126 h 5401648"/>
              <a:gd name="connsiteX111" fmla="*/ 2637934 w 5615306"/>
              <a:gd name="connsiteY111" fmla="*/ 2421062 h 5401648"/>
              <a:gd name="connsiteX112" fmla="*/ 2622579 w 5615306"/>
              <a:gd name="connsiteY112" fmla="*/ 2446849 h 5401648"/>
              <a:gd name="connsiteX113" fmla="*/ 2605026 w 5615306"/>
              <a:gd name="connsiteY113" fmla="*/ 2472637 h 5401648"/>
              <a:gd name="connsiteX114" fmla="*/ 2583089 w 5615306"/>
              <a:gd name="connsiteY114" fmla="*/ 2498424 h 5401648"/>
              <a:gd name="connsiteX115" fmla="*/ 2563345 w 5615306"/>
              <a:gd name="connsiteY115" fmla="*/ 2522063 h 5401648"/>
              <a:gd name="connsiteX116" fmla="*/ 2539213 w 5615306"/>
              <a:gd name="connsiteY116" fmla="*/ 2545701 h 5401648"/>
              <a:gd name="connsiteX117" fmla="*/ 0 w 5615306"/>
              <a:gd name="connsiteY117" fmla="*/ 5042385 h 5401648"/>
              <a:gd name="connsiteX118" fmla="*/ 0 w 5615306"/>
              <a:gd name="connsiteY118" fmla="*/ 3261648 h 5401648"/>
              <a:gd name="connsiteX119" fmla="*/ 1635367 w 5615306"/>
              <a:gd name="connsiteY119" fmla="*/ 1656038 h 5401648"/>
              <a:gd name="connsiteX120" fmla="*/ 1657304 w 5615306"/>
              <a:gd name="connsiteY120" fmla="*/ 1632399 h 5401648"/>
              <a:gd name="connsiteX121" fmla="*/ 1683629 w 5615306"/>
              <a:gd name="connsiteY121" fmla="*/ 1610910 h 5401648"/>
              <a:gd name="connsiteX122" fmla="*/ 1707762 w 5615306"/>
              <a:gd name="connsiteY122" fmla="*/ 1591569 h 5401648"/>
              <a:gd name="connsiteX123" fmla="*/ 1736280 w 5615306"/>
              <a:gd name="connsiteY123" fmla="*/ 1574377 h 5401648"/>
              <a:gd name="connsiteX124" fmla="*/ 1760412 w 5615306"/>
              <a:gd name="connsiteY124" fmla="*/ 1557186 h 5401648"/>
              <a:gd name="connsiteX125" fmla="*/ 1786738 w 5615306"/>
              <a:gd name="connsiteY125" fmla="*/ 1544292 h 5401648"/>
              <a:gd name="connsiteX126" fmla="*/ 1817452 w 5615306"/>
              <a:gd name="connsiteY126" fmla="*/ 1529250 h 5401648"/>
              <a:gd name="connsiteX127" fmla="*/ 1843777 w 5615306"/>
              <a:gd name="connsiteY127" fmla="*/ 1516357 h 5401648"/>
              <a:gd name="connsiteX128" fmla="*/ 1874490 w 5615306"/>
              <a:gd name="connsiteY128" fmla="*/ 1505611 h 5401648"/>
              <a:gd name="connsiteX129" fmla="*/ 1903009 w 5615306"/>
              <a:gd name="connsiteY129" fmla="*/ 1497015 h 5401648"/>
              <a:gd name="connsiteX130" fmla="*/ 1933723 w 5615306"/>
              <a:gd name="connsiteY130" fmla="*/ 1490568 h 5401648"/>
              <a:gd name="connsiteX131" fmla="*/ 1966630 w 5615306"/>
              <a:gd name="connsiteY131" fmla="*/ 1481973 h 5401648"/>
              <a:gd name="connsiteX132" fmla="*/ 1995150 w 5615306"/>
              <a:gd name="connsiteY132" fmla="*/ 1477675 h 5401648"/>
              <a:gd name="connsiteX133" fmla="*/ 2025863 w 5615306"/>
              <a:gd name="connsiteY133" fmla="*/ 1473377 h 5401648"/>
              <a:gd name="connsiteX134" fmla="*/ 4943403 w 5615306"/>
              <a:gd name="connsiteY134" fmla="*/ 590642 h 5401648"/>
              <a:gd name="connsiteX135" fmla="*/ 4974143 w 5615306"/>
              <a:gd name="connsiteY135" fmla="*/ 590642 h 5401648"/>
              <a:gd name="connsiteX136" fmla="*/ 5004884 w 5615306"/>
              <a:gd name="connsiteY136" fmla="*/ 590642 h 5401648"/>
              <a:gd name="connsiteX137" fmla="*/ 5037818 w 5615306"/>
              <a:gd name="connsiteY137" fmla="*/ 592790 h 5401648"/>
              <a:gd name="connsiteX138" fmla="*/ 5066365 w 5615306"/>
              <a:gd name="connsiteY138" fmla="*/ 599237 h 5401648"/>
              <a:gd name="connsiteX139" fmla="*/ 5097105 w 5615306"/>
              <a:gd name="connsiteY139" fmla="*/ 603533 h 5401648"/>
              <a:gd name="connsiteX140" fmla="*/ 5127847 w 5615306"/>
              <a:gd name="connsiteY140" fmla="*/ 609980 h 5401648"/>
              <a:gd name="connsiteX141" fmla="*/ 5158587 w 5615306"/>
              <a:gd name="connsiteY141" fmla="*/ 616426 h 5401648"/>
              <a:gd name="connsiteX142" fmla="*/ 5187133 w 5615306"/>
              <a:gd name="connsiteY142" fmla="*/ 625021 h 5401648"/>
              <a:gd name="connsiteX143" fmla="*/ 5217873 w 5615306"/>
              <a:gd name="connsiteY143" fmla="*/ 635765 h 5401648"/>
              <a:gd name="connsiteX144" fmla="*/ 5244222 w 5615306"/>
              <a:gd name="connsiteY144" fmla="*/ 650806 h 5401648"/>
              <a:gd name="connsiteX145" fmla="*/ 5274962 w 5615306"/>
              <a:gd name="connsiteY145" fmla="*/ 663698 h 5401648"/>
              <a:gd name="connsiteX146" fmla="*/ 5301312 w 5615306"/>
              <a:gd name="connsiteY146" fmla="*/ 678740 h 5401648"/>
              <a:gd name="connsiteX147" fmla="*/ 5327660 w 5615306"/>
              <a:gd name="connsiteY147" fmla="*/ 693781 h 5401648"/>
              <a:gd name="connsiteX148" fmla="*/ 5354009 w 5615306"/>
              <a:gd name="connsiteY148" fmla="*/ 713119 h 5401648"/>
              <a:gd name="connsiteX149" fmla="*/ 5378162 w 5615306"/>
              <a:gd name="connsiteY149" fmla="*/ 732458 h 5401648"/>
              <a:gd name="connsiteX150" fmla="*/ 5404511 w 5615306"/>
              <a:gd name="connsiteY150" fmla="*/ 751797 h 5401648"/>
              <a:gd name="connsiteX151" fmla="*/ 5426470 w 5615306"/>
              <a:gd name="connsiteY151" fmla="*/ 775432 h 5401648"/>
              <a:gd name="connsiteX152" fmla="*/ 5450623 w 5615306"/>
              <a:gd name="connsiteY152" fmla="*/ 796920 h 5401648"/>
              <a:gd name="connsiteX153" fmla="*/ 5472580 w 5615306"/>
              <a:gd name="connsiteY153" fmla="*/ 822704 h 5401648"/>
              <a:gd name="connsiteX154" fmla="*/ 5490147 w 5615306"/>
              <a:gd name="connsiteY154" fmla="*/ 846340 h 5401648"/>
              <a:gd name="connsiteX155" fmla="*/ 5509909 w 5615306"/>
              <a:gd name="connsiteY155" fmla="*/ 874274 h 5401648"/>
              <a:gd name="connsiteX156" fmla="*/ 5527475 w 5615306"/>
              <a:gd name="connsiteY156" fmla="*/ 900058 h 5401648"/>
              <a:gd name="connsiteX157" fmla="*/ 5540650 w 5615306"/>
              <a:gd name="connsiteY157" fmla="*/ 927993 h 5401648"/>
              <a:gd name="connsiteX158" fmla="*/ 5553826 w 5615306"/>
              <a:gd name="connsiteY158" fmla="*/ 953776 h 5401648"/>
              <a:gd name="connsiteX159" fmla="*/ 5569194 w 5615306"/>
              <a:gd name="connsiteY159" fmla="*/ 983859 h 5401648"/>
              <a:gd name="connsiteX160" fmla="*/ 5580173 w 5615306"/>
              <a:gd name="connsiteY160" fmla="*/ 1009643 h 5401648"/>
              <a:gd name="connsiteX161" fmla="*/ 5588956 w 5615306"/>
              <a:gd name="connsiteY161" fmla="*/ 1039726 h 5401648"/>
              <a:gd name="connsiteX162" fmla="*/ 5595544 w 5615306"/>
              <a:gd name="connsiteY162" fmla="*/ 1071957 h 5401648"/>
              <a:gd name="connsiteX163" fmla="*/ 5602132 w 5615306"/>
              <a:gd name="connsiteY163" fmla="*/ 1099891 h 5401648"/>
              <a:gd name="connsiteX164" fmla="*/ 5608720 w 5615306"/>
              <a:gd name="connsiteY164" fmla="*/ 1129973 h 5401648"/>
              <a:gd name="connsiteX165" fmla="*/ 5610915 w 5615306"/>
              <a:gd name="connsiteY165" fmla="*/ 1160055 h 5401648"/>
              <a:gd name="connsiteX166" fmla="*/ 5615306 w 5615306"/>
              <a:gd name="connsiteY166" fmla="*/ 1190137 h 5401648"/>
              <a:gd name="connsiteX167" fmla="*/ 5615306 w 5615306"/>
              <a:gd name="connsiteY167" fmla="*/ 1220219 h 5401648"/>
              <a:gd name="connsiteX168" fmla="*/ 5615306 w 5615306"/>
              <a:gd name="connsiteY168" fmla="*/ 1250302 h 5401648"/>
              <a:gd name="connsiteX169" fmla="*/ 5610915 w 5615306"/>
              <a:gd name="connsiteY169" fmla="*/ 1282533 h 5401648"/>
              <a:gd name="connsiteX170" fmla="*/ 5608720 w 5615306"/>
              <a:gd name="connsiteY170" fmla="*/ 1310467 h 5401648"/>
              <a:gd name="connsiteX171" fmla="*/ 5602132 w 5615306"/>
              <a:gd name="connsiteY171" fmla="*/ 1340549 h 5401648"/>
              <a:gd name="connsiteX172" fmla="*/ 5595544 w 5615306"/>
              <a:gd name="connsiteY172" fmla="*/ 1370630 h 5401648"/>
              <a:gd name="connsiteX173" fmla="*/ 5588956 w 5615306"/>
              <a:gd name="connsiteY173" fmla="*/ 1400713 h 5401648"/>
              <a:gd name="connsiteX174" fmla="*/ 5580173 w 5615306"/>
              <a:gd name="connsiteY174" fmla="*/ 1428647 h 5401648"/>
              <a:gd name="connsiteX175" fmla="*/ 5569194 w 5615306"/>
              <a:gd name="connsiteY175" fmla="*/ 1458729 h 5401648"/>
              <a:gd name="connsiteX176" fmla="*/ 5553826 w 5615306"/>
              <a:gd name="connsiteY176" fmla="*/ 1484514 h 5401648"/>
              <a:gd name="connsiteX177" fmla="*/ 5540650 w 5615306"/>
              <a:gd name="connsiteY177" fmla="*/ 1512447 h 5401648"/>
              <a:gd name="connsiteX178" fmla="*/ 5527475 w 5615306"/>
              <a:gd name="connsiteY178" fmla="*/ 1540381 h 5401648"/>
              <a:gd name="connsiteX179" fmla="*/ 5509909 w 5615306"/>
              <a:gd name="connsiteY179" fmla="*/ 1566165 h 5401648"/>
              <a:gd name="connsiteX180" fmla="*/ 5490147 w 5615306"/>
              <a:gd name="connsiteY180" fmla="*/ 1591950 h 5401648"/>
              <a:gd name="connsiteX181" fmla="*/ 5472580 w 5615306"/>
              <a:gd name="connsiteY181" fmla="*/ 1617735 h 5401648"/>
              <a:gd name="connsiteX182" fmla="*/ 5450623 w 5615306"/>
              <a:gd name="connsiteY182" fmla="*/ 1641371 h 5401648"/>
              <a:gd name="connsiteX183" fmla="*/ 5426470 w 5615306"/>
              <a:gd name="connsiteY183" fmla="*/ 1665007 h 5401648"/>
              <a:gd name="connsiteX184" fmla="*/ 1623404 w 5615306"/>
              <a:gd name="connsiteY184" fmla="*/ 5401648 h 5401648"/>
              <a:gd name="connsiteX185" fmla="*/ 0 w 5615306"/>
              <a:gd name="connsiteY185" fmla="*/ 5401648 h 5401648"/>
              <a:gd name="connsiteX186" fmla="*/ 0 w 5615306"/>
              <a:gd name="connsiteY186" fmla="*/ 5212749 h 5401648"/>
              <a:gd name="connsiteX187" fmla="*/ 4521815 w 5615306"/>
              <a:gd name="connsiteY187" fmla="*/ 775432 h 5401648"/>
              <a:gd name="connsiteX188" fmla="*/ 4543773 w 5615306"/>
              <a:gd name="connsiteY188" fmla="*/ 751797 h 5401648"/>
              <a:gd name="connsiteX189" fmla="*/ 4567925 w 5615306"/>
              <a:gd name="connsiteY189" fmla="*/ 732458 h 5401648"/>
              <a:gd name="connsiteX190" fmla="*/ 4594275 w 5615306"/>
              <a:gd name="connsiteY190" fmla="*/ 713119 h 5401648"/>
              <a:gd name="connsiteX191" fmla="*/ 4620623 w 5615306"/>
              <a:gd name="connsiteY191" fmla="*/ 693781 h 5401648"/>
              <a:gd name="connsiteX192" fmla="*/ 4649169 w 5615306"/>
              <a:gd name="connsiteY192" fmla="*/ 678740 h 5401648"/>
              <a:gd name="connsiteX193" fmla="*/ 4675518 w 5615306"/>
              <a:gd name="connsiteY193" fmla="*/ 663698 h 5401648"/>
              <a:gd name="connsiteX194" fmla="*/ 4704064 w 5615306"/>
              <a:gd name="connsiteY194" fmla="*/ 650806 h 5401648"/>
              <a:gd name="connsiteX195" fmla="*/ 4732609 w 5615306"/>
              <a:gd name="connsiteY195" fmla="*/ 635765 h 5401648"/>
              <a:gd name="connsiteX196" fmla="*/ 4761154 w 5615306"/>
              <a:gd name="connsiteY196" fmla="*/ 625021 h 5401648"/>
              <a:gd name="connsiteX197" fmla="*/ 4789698 w 5615306"/>
              <a:gd name="connsiteY197" fmla="*/ 616426 h 5401648"/>
              <a:gd name="connsiteX198" fmla="*/ 4822636 w 5615306"/>
              <a:gd name="connsiteY198" fmla="*/ 609980 h 5401648"/>
              <a:gd name="connsiteX199" fmla="*/ 4851180 w 5615306"/>
              <a:gd name="connsiteY199" fmla="*/ 603533 h 5401648"/>
              <a:gd name="connsiteX200" fmla="*/ 4881921 w 5615306"/>
              <a:gd name="connsiteY200" fmla="*/ 599237 h 5401648"/>
              <a:gd name="connsiteX201" fmla="*/ 4912661 w 5615306"/>
              <a:gd name="connsiteY201" fmla="*/ 592790 h 5401648"/>
              <a:gd name="connsiteX202" fmla="*/ 1564810 w 5615306"/>
              <a:gd name="connsiteY202" fmla="*/ 0 h 5401648"/>
              <a:gd name="connsiteX203" fmla="*/ 1593324 w 5615306"/>
              <a:gd name="connsiteY203" fmla="*/ 0 h 5401648"/>
              <a:gd name="connsiteX204" fmla="*/ 1626227 w 5615306"/>
              <a:gd name="connsiteY204" fmla="*/ 0 h 5401648"/>
              <a:gd name="connsiteX205" fmla="*/ 1654744 w 5615306"/>
              <a:gd name="connsiteY205" fmla="*/ 2150 h 5401648"/>
              <a:gd name="connsiteX206" fmla="*/ 1687644 w 5615306"/>
              <a:gd name="connsiteY206" fmla="*/ 4299 h 5401648"/>
              <a:gd name="connsiteX207" fmla="*/ 1716160 w 5615306"/>
              <a:gd name="connsiteY207" fmla="*/ 10747 h 5401648"/>
              <a:gd name="connsiteX208" fmla="*/ 1746872 w 5615306"/>
              <a:gd name="connsiteY208" fmla="*/ 19345 h 5401648"/>
              <a:gd name="connsiteX209" fmla="*/ 1775386 w 5615306"/>
              <a:gd name="connsiteY209" fmla="*/ 25794 h 5401648"/>
              <a:gd name="connsiteX210" fmla="*/ 1806096 w 5615306"/>
              <a:gd name="connsiteY210" fmla="*/ 34392 h 5401648"/>
              <a:gd name="connsiteX211" fmla="*/ 1834611 w 5615306"/>
              <a:gd name="connsiteY211" fmla="*/ 45139 h 5401648"/>
              <a:gd name="connsiteX212" fmla="*/ 1865320 w 5615306"/>
              <a:gd name="connsiteY212" fmla="*/ 55886 h 5401648"/>
              <a:gd name="connsiteX213" fmla="*/ 1891641 w 5615306"/>
              <a:gd name="connsiteY213" fmla="*/ 73082 h 5401648"/>
              <a:gd name="connsiteX214" fmla="*/ 1920157 w 5615306"/>
              <a:gd name="connsiteY214" fmla="*/ 85979 h 5401648"/>
              <a:gd name="connsiteX215" fmla="*/ 1946480 w 5615306"/>
              <a:gd name="connsiteY215" fmla="*/ 103176 h 5401648"/>
              <a:gd name="connsiteX216" fmla="*/ 1972802 w 5615306"/>
              <a:gd name="connsiteY216" fmla="*/ 122520 h 5401648"/>
              <a:gd name="connsiteX217" fmla="*/ 1999125 w 5615306"/>
              <a:gd name="connsiteY217" fmla="*/ 139716 h 5401648"/>
              <a:gd name="connsiteX218" fmla="*/ 2023254 w 5615306"/>
              <a:gd name="connsiteY218" fmla="*/ 161211 h 5401648"/>
              <a:gd name="connsiteX219" fmla="*/ 2047380 w 5615306"/>
              <a:gd name="connsiteY219" fmla="*/ 184855 h 5401648"/>
              <a:gd name="connsiteX220" fmla="*/ 2069317 w 5615306"/>
              <a:gd name="connsiteY220" fmla="*/ 206350 h 5401648"/>
              <a:gd name="connsiteX221" fmla="*/ 2091252 w 5615306"/>
              <a:gd name="connsiteY221" fmla="*/ 232144 h 5401648"/>
              <a:gd name="connsiteX222" fmla="*/ 2110993 w 5615306"/>
              <a:gd name="connsiteY222" fmla="*/ 255788 h 5401648"/>
              <a:gd name="connsiteX223" fmla="*/ 2128540 w 5615306"/>
              <a:gd name="connsiteY223" fmla="*/ 283732 h 5401648"/>
              <a:gd name="connsiteX224" fmla="*/ 2146089 w 5615306"/>
              <a:gd name="connsiteY224" fmla="*/ 307376 h 5401648"/>
              <a:gd name="connsiteX225" fmla="*/ 2161444 w 5615306"/>
              <a:gd name="connsiteY225" fmla="*/ 335320 h 5401648"/>
              <a:gd name="connsiteX226" fmla="*/ 2174603 w 5615306"/>
              <a:gd name="connsiteY226" fmla="*/ 363262 h 5401648"/>
              <a:gd name="connsiteX227" fmla="*/ 2185572 w 5615306"/>
              <a:gd name="connsiteY227" fmla="*/ 391206 h 5401648"/>
              <a:gd name="connsiteX228" fmla="*/ 2198733 w 5615306"/>
              <a:gd name="connsiteY228" fmla="*/ 419150 h 5401648"/>
              <a:gd name="connsiteX229" fmla="*/ 2207507 w 5615306"/>
              <a:gd name="connsiteY229" fmla="*/ 449242 h 5401648"/>
              <a:gd name="connsiteX230" fmla="*/ 2216282 w 5615306"/>
              <a:gd name="connsiteY230" fmla="*/ 477185 h 5401648"/>
              <a:gd name="connsiteX231" fmla="*/ 2222862 w 5615306"/>
              <a:gd name="connsiteY231" fmla="*/ 509428 h 5401648"/>
              <a:gd name="connsiteX232" fmla="*/ 2227249 w 5615306"/>
              <a:gd name="connsiteY232" fmla="*/ 537370 h 5401648"/>
              <a:gd name="connsiteX233" fmla="*/ 2231636 w 5615306"/>
              <a:gd name="connsiteY233" fmla="*/ 567464 h 5401648"/>
              <a:gd name="connsiteX234" fmla="*/ 2233829 w 5615306"/>
              <a:gd name="connsiteY234" fmla="*/ 599705 h 5401648"/>
              <a:gd name="connsiteX235" fmla="*/ 2233829 w 5615306"/>
              <a:gd name="connsiteY235" fmla="*/ 627649 h 5401648"/>
              <a:gd name="connsiteX236" fmla="*/ 2233829 w 5615306"/>
              <a:gd name="connsiteY236" fmla="*/ 659891 h 5401648"/>
              <a:gd name="connsiteX237" fmla="*/ 2231636 w 5615306"/>
              <a:gd name="connsiteY237" fmla="*/ 687835 h 5401648"/>
              <a:gd name="connsiteX238" fmla="*/ 2227249 w 5615306"/>
              <a:gd name="connsiteY238" fmla="*/ 720076 h 5401648"/>
              <a:gd name="connsiteX239" fmla="*/ 2222862 w 5615306"/>
              <a:gd name="connsiteY239" fmla="*/ 748020 h 5401648"/>
              <a:gd name="connsiteX240" fmla="*/ 2216282 w 5615306"/>
              <a:gd name="connsiteY240" fmla="*/ 778113 h 5401648"/>
              <a:gd name="connsiteX241" fmla="*/ 2207507 w 5615306"/>
              <a:gd name="connsiteY241" fmla="*/ 810355 h 5401648"/>
              <a:gd name="connsiteX242" fmla="*/ 2198733 w 5615306"/>
              <a:gd name="connsiteY242" fmla="*/ 838299 h 5401648"/>
              <a:gd name="connsiteX243" fmla="*/ 2185572 w 5615306"/>
              <a:gd name="connsiteY243" fmla="*/ 866243 h 5401648"/>
              <a:gd name="connsiteX244" fmla="*/ 2174603 w 5615306"/>
              <a:gd name="connsiteY244" fmla="*/ 894185 h 5401648"/>
              <a:gd name="connsiteX245" fmla="*/ 2161444 w 5615306"/>
              <a:gd name="connsiteY245" fmla="*/ 922128 h 5401648"/>
              <a:gd name="connsiteX246" fmla="*/ 2146089 w 5615306"/>
              <a:gd name="connsiteY246" fmla="*/ 947922 h 5401648"/>
              <a:gd name="connsiteX247" fmla="*/ 2128540 w 5615306"/>
              <a:gd name="connsiteY247" fmla="*/ 975865 h 5401648"/>
              <a:gd name="connsiteX248" fmla="*/ 2110993 w 5615306"/>
              <a:gd name="connsiteY248" fmla="*/ 1001660 h 5401648"/>
              <a:gd name="connsiteX249" fmla="*/ 2091252 w 5615306"/>
              <a:gd name="connsiteY249" fmla="*/ 1027452 h 5401648"/>
              <a:gd name="connsiteX250" fmla="*/ 2069317 w 5615306"/>
              <a:gd name="connsiteY250" fmla="*/ 1051097 h 5401648"/>
              <a:gd name="connsiteX251" fmla="*/ 2047380 w 5615306"/>
              <a:gd name="connsiteY251" fmla="*/ 1074741 h 5401648"/>
              <a:gd name="connsiteX252" fmla="*/ 0 w 5615306"/>
              <a:gd name="connsiteY252" fmla="*/ 3087026 h 5401648"/>
              <a:gd name="connsiteX253" fmla="*/ 0 w 5615306"/>
              <a:gd name="connsiteY253" fmla="*/ 1304949 h 5401648"/>
              <a:gd name="connsiteX254" fmla="*/ 1139268 w 5615306"/>
              <a:gd name="connsiteY254" fmla="*/ 184855 h 5401648"/>
              <a:gd name="connsiteX255" fmla="*/ 1165590 w 5615306"/>
              <a:gd name="connsiteY255" fmla="*/ 161211 h 5401648"/>
              <a:gd name="connsiteX256" fmla="*/ 1189719 w 5615306"/>
              <a:gd name="connsiteY256" fmla="*/ 139716 h 5401648"/>
              <a:gd name="connsiteX257" fmla="*/ 1216042 w 5615306"/>
              <a:gd name="connsiteY257" fmla="*/ 122520 h 5401648"/>
              <a:gd name="connsiteX258" fmla="*/ 1240169 w 5615306"/>
              <a:gd name="connsiteY258" fmla="*/ 103176 h 5401648"/>
              <a:gd name="connsiteX259" fmla="*/ 1266492 w 5615306"/>
              <a:gd name="connsiteY259" fmla="*/ 85979 h 5401648"/>
              <a:gd name="connsiteX260" fmla="*/ 1295006 w 5615306"/>
              <a:gd name="connsiteY260" fmla="*/ 73082 h 5401648"/>
              <a:gd name="connsiteX261" fmla="*/ 1323524 w 5615306"/>
              <a:gd name="connsiteY261" fmla="*/ 55886 h 5401648"/>
              <a:gd name="connsiteX262" fmla="*/ 1352038 w 5615306"/>
              <a:gd name="connsiteY262" fmla="*/ 45139 h 5401648"/>
              <a:gd name="connsiteX263" fmla="*/ 1380554 w 5615306"/>
              <a:gd name="connsiteY263" fmla="*/ 34392 h 5401648"/>
              <a:gd name="connsiteX264" fmla="*/ 1411264 w 5615306"/>
              <a:gd name="connsiteY264" fmla="*/ 25794 h 5401648"/>
              <a:gd name="connsiteX265" fmla="*/ 1439779 w 5615306"/>
              <a:gd name="connsiteY265" fmla="*/ 19345 h 5401648"/>
              <a:gd name="connsiteX266" fmla="*/ 1470488 w 5615306"/>
              <a:gd name="connsiteY266" fmla="*/ 10747 h 5401648"/>
              <a:gd name="connsiteX267" fmla="*/ 1503391 w 5615306"/>
              <a:gd name="connsiteY267" fmla="*/ 4299 h 5401648"/>
              <a:gd name="connsiteX268" fmla="*/ 1531906 w 5615306"/>
              <a:gd name="connsiteY268" fmla="*/ 2150 h 540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5615306" h="5401648">
                <a:moveTo>
                  <a:pt x="4733791" y="2781368"/>
                </a:moveTo>
                <a:lnTo>
                  <a:pt x="4766666" y="2783516"/>
                </a:lnTo>
                <a:lnTo>
                  <a:pt x="4795159" y="2785663"/>
                </a:lnTo>
                <a:lnTo>
                  <a:pt x="4828035" y="2787811"/>
                </a:lnTo>
                <a:lnTo>
                  <a:pt x="4856526" y="2794255"/>
                </a:lnTo>
                <a:lnTo>
                  <a:pt x="4887212" y="2798550"/>
                </a:lnTo>
                <a:lnTo>
                  <a:pt x="4917896" y="2809289"/>
                </a:lnTo>
                <a:lnTo>
                  <a:pt x="4946387" y="2817880"/>
                </a:lnTo>
                <a:lnTo>
                  <a:pt x="4974880" y="2828619"/>
                </a:lnTo>
                <a:lnTo>
                  <a:pt x="5005563" y="2839357"/>
                </a:lnTo>
                <a:lnTo>
                  <a:pt x="5031866" y="2852244"/>
                </a:lnTo>
                <a:lnTo>
                  <a:pt x="5060357" y="2869426"/>
                </a:lnTo>
                <a:lnTo>
                  <a:pt x="5086659" y="2886609"/>
                </a:lnTo>
                <a:lnTo>
                  <a:pt x="5115149" y="2903791"/>
                </a:lnTo>
                <a:lnTo>
                  <a:pt x="5139259" y="2923121"/>
                </a:lnTo>
                <a:lnTo>
                  <a:pt x="5165561" y="2944598"/>
                </a:lnTo>
                <a:lnTo>
                  <a:pt x="5187475" y="2966076"/>
                </a:lnTo>
                <a:lnTo>
                  <a:pt x="5211585" y="2989702"/>
                </a:lnTo>
                <a:lnTo>
                  <a:pt x="5231310" y="3013327"/>
                </a:lnTo>
                <a:lnTo>
                  <a:pt x="5251036" y="3039101"/>
                </a:lnTo>
                <a:lnTo>
                  <a:pt x="5270760" y="3062727"/>
                </a:lnTo>
                <a:lnTo>
                  <a:pt x="5286104" y="3090647"/>
                </a:lnTo>
                <a:lnTo>
                  <a:pt x="5301446" y="3116421"/>
                </a:lnTo>
                <a:lnTo>
                  <a:pt x="5314595" y="3146490"/>
                </a:lnTo>
                <a:lnTo>
                  <a:pt x="5329937" y="3174410"/>
                </a:lnTo>
                <a:lnTo>
                  <a:pt x="5338705" y="3202331"/>
                </a:lnTo>
                <a:lnTo>
                  <a:pt x="5349663" y="3232400"/>
                </a:lnTo>
                <a:lnTo>
                  <a:pt x="5356239" y="3260321"/>
                </a:lnTo>
                <a:lnTo>
                  <a:pt x="5362814" y="3290390"/>
                </a:lnTo>
                <a:lnTo>
                  <a:pt x="5367198" y="3320458"/>
                </a:lnTo>
                <a:lnTo>
                  <a:pt x="5371581" y="3350527"/>
                </a:lnTo>
                <a:lnTo>
                  <a:pt x="5373771" y="3380596"/>
                </a:lnTo>
                <a:lnTo>
                  <a:pt x="5373771" y="3410665"/>
                </a:lnTo>
                <a:lnTo>
                  <a:pt x="5373771" y="3442881"/>
                </a:lnTo>
                <a:lnTo>
                  <a:pt x="5371581" y="3470803"/>
                </a:lnTo>
                <a:lnTo>
                  <a:pt x="5367198" y="3503019"/>
                </a:lnTo>
                <a:lnTo>
                  <a:pt x="5362814" y="3530940"/>
                </a:lnTo>
                <a:lnTo>
                  <a:pt x="5356239" y="3561009"/>
                </a:lnTo>
                <a:lnTo>
                  <a:pt x="5349663" y="3588930"/>
                </a:lnTo>
                <a:lnTo>
                  <a:pt x="5338705" y="3618999"/>
                </a:lnTo>
                <a:lnTo>
                  <a:pt x="5329937" y="3649068"/>
                </a:lnTo>
                <a:lnTo>
                  <a:pt x="5314595" y="3676989"/>
                </a:lnTo>
                <a:lnTo>
                  <a:pt x="5301446" y="3704910"/>
                </a:lnTo>
                <a:lnTo>
                  <a:pt x="5286104" y="3730682"/>
                </a:lnTo>
                <a:lnTo>
                  <a:pt x="5270760" y="3758603"/>
                </a:lnTo>
                <a:lnTo>
                  <a:pt x="5251036" y="3784378"/>
                </a:lnTo>
                <a:lnTo>
                  <a:pt x="5231310" y="3810150"/>
                </a:lnTo>
                <a:lnTo>
                  <a:pt x="5211585" y="3833776"/>
                </a:lnTo>
                <a:lnTo>
                  <a:pt x="5187475" y="3857401"/>
                </a:lnTo>
                <a:lnTo>
                  <a:pt x="3616013" y="5401648"/>
                </a:lnTo>
                <a:lnTo>
                  <a:pt x="1805652" y="5401648"/>
                </a:lnTo>
                <a:lnTo>
                  <a:pt x="4284488" y="2966076"/>
                </a:lnTo>
                <a:lnTo>
                  <a:pt x="4306404" y="2942450"/>
                </a:lnTo>
                <a:lnTo>
                  <a:pt x="4330514" y="2923121"/>
                </a:lnTo>
                <a:lnTo>
                  <a:pt x="4356815" y="2903791"/>
                </a:lnTo>
                <a:lnTo>
                  <a:pt x="4383115" y="2886609"/>
                </a:lnTo>
                <a:lnTo>
                  <a:pt x="4409414" y="2869426"/>
                </a:lnTo>
                <a:lnTo>
                  <a:pt x="4435716" y="2852244"/>
                </a:lnTo>
                <a:lnTo>
                  <a:pt x="4466401" y="2839357"/>
                </a:lnTo>
                <a:lnTo>
                  <a:pt x="4492702" y="2828619"/>
                </a:lnTo>
                <a:lnTo>
                  <a:pt x="4523385" y="2817880"/>
                </a:lnTo>
                <a:lnTo>
                  <a:pt x="4551877" y="2809289"/>
                </a:lnTo>
                <a:lnTo>
                  <a:pt x="4582562" y="2798550"/>
                </a:lnTo>
                <a:lnTo>
                  <a:pt x="4613246" y="2794255"/>
                </a:lnTo>
                <a:lnTo>
                  <a:pt x="4643930" y="2787811"/>
                </a:lnTo>
                <a:lnTo>
                  <a:pt x="4672423" y="2785663"/>
                </a:lnTo>
                <a:lnTo>
                  <a:pt x="4705299" y="2783516"/>
                </a:lnTo>
                <a:close/>
                <a:moveTo>
                  <a:pt x="2056576" y="1471228"/>
                </a:moveTo>
                <a:lnTo>
                  <a:pt x="2087289" y="1471228"/>
                </a:lnTo>
                <a:lnTo>
                  <a:pt x="2118002" y="1471228"/>
                </a:lnTo>
                <a:lnTo>
                  <a:pt x="2148716" y="1473377"/>
                </a:lnTo>
                <a:lnTo>
                  <a:pt x="2179430" y="1477675"/>
                </a:lnTo>
                <a:lnTo>
                  <a:pt x="2210142" y="1481973"/>
                </a:lnTo>
                <a:lnTo>
                  <a:pt x="2238662" y="1490568"/>
                </a:lnTo>
                <a:lnTo>
                  <a:pt x="2269374" y="1497015"/>
                </a:lnTo>
                <a:lnTo>
                  <a:pt x="2297895" y="1505611"/>
                </a:lnTo>
                <a:lnTo>
                  <a:pt x="2328608" y="1516357"/>
                </a:lnTo>
                <a:lnTo>
                  <a:pt x="2357128" y="1529250"/>
                </a:lnTo>
                <a:lnTo>
                  <a:pt x="2385646" y="1544292"/>
                </a:lnTo>
                <a:lnTo>
                  <a:pt x="2411972" y="1557186"/>
                </a:lnTo>
                <a:lnTo>
                  <a:pt x="2440491" y="1574377"/>
                </a:lnTo>
                <a:lnTo>
                  <a:pt x="2466816" y="1591569"/>
                </a:lnTo>
                <a:lnTo>
                  <a:pt x="2493143" y="1610910"/>
                </a:lnTo>
                <a:lnTo>
                  <a:pt x="2517276" y="1632399"/>
                </a:lnTo>
                <a:lnTo>
                  <a:pt x="2539213" y="1656038"/>
                </a:lnTo>
                <a:lnTo>
                  <a:pt x="2563345" y="1677526"/>
                </a:lnTo>
                <a:lnTo>
                  <a:pt x="2583089" y="1703314"/>
                </a:lnTo>
                <a:lnTo>
                  <a:pt x="2605026" y="1726953"/>
                </a:lnTo>
                <a:lnTo>
                  <a:pt x="2622579" y="1754889"/>
                </a:lnTo>
                <a:lnTo>
                  <a:pt x="2637934" y="1780676"/>
                </a:lnTo>
                <a:lnTo>
                  <a:pt x="2653290" y="1808613"/>
                </a:lnTo>
                <a:lnTo>
                  <a:pt x="2668647" y="1834400"/>
                </a:lnTo>
                <a:lnTo>
                  <a:pt x="2681809" y="1864485"/>
                </a:lnTo>
                <a:lnTo>
                  <a:pt x="2690586" y="1890274"/>
                </a:lnTo>
                <a:lnTo>
                  <a:pt x="2701554" y="1920358"/>
                </a:lnTo>
                <a:lnTo>
                  <a:pt x="2708136" y="1948293"/>
                </a:lnTo>
                <a:lnTo>
                  <a:pt x="2716912" y="1980529"/>
                </a:lnTo>
                <a:lnTo>
                  <a:pt x="2721298" y="2008464"/>
                </a:lnTo>
                <a:lnTo>
                  <a:pt x="2725687" y="2040698"/>
                </a:lnTo>
                <a:lnTo>
                  <a:pt x="2727880" y="2070784"/>
                </a:lnTo>
                <a:lnTo>
                  <a:pt x="2727880" y="2100869"/>
                </a:lnTo>
                <a:lnTo>
                  <a:pt x="2727880" y="2130954"/>
                </a:lnTo>
                <a:lnTo>
                  <a:pt x="2725687" y="2158891"/>
                </a:lnTo>
                <a:lnTo>
                  <a:pt x="2721298" y="2191126"/>
                </a:lnTo>
                <a:lnTo>
                  <a:pt x="2716912" y="2219061"/>
                </a:lnTo>
                <a:lnTo>
                  <a:pt x="2708136" y="2251296"/>
                </a:lnTo>
                <a:lnTo>
                  <a:pt x="2701554" y="2281380"/>
                </a:lnTo>
                <a:lnTo>
                  <a:pt x="2690586" y="2309316"/>
                </a:lnTo>
                <a:lnTo>
                  <a:pt x="2681809" y="2337253"/>
                </a:lnTo>
                <a:lnTo>
                  <a:pt x="2668647" y="2365189"/>
                </a:lnTo>
                <a:lnTo>
                  <a:pt x="2653290" y="2393126"/>
                </a:lnTo>
                <a:lnTo>
                  <a:pt x="2637934" y="2421062"/>
                </a:lnTo>
                <a:lnTo>
                  <a:pt x="2622579" y="2446849"/>
                </a:lnTo>
                <a:lnTo>
                  <a:pt x="2605026" y="2472637"/>
                </a:lnTo>
                <a:lnTo>
                  <a:pt x="2583089" y="2498424"/>
                </a:lnTo>
                <a:lnTo>
                  <a:pt x="2563345" y="2522063"/>
                </a:lnTo>
                <a:lnTo>
                  <a:pt x="2539213" y="2545701"/>
                </a:lnTo>
                <a:lnTo>
                  <a:pt x="0" y="5042385"/>
                </a:lnTo>
                <a:lnTo>
                  <a:pt x="0" y="3261648"/>
                </a:lnTo>
                <a:lnTo>
                  <a:pt x="1635367" y="1656038"/>
                </a:lnTo>
                <a:lnTo>
                  <a:pt x="1657304" y="1632399"/>
                </a:lnTo>
                <a:lnTo>
                  <a:pt x="1683629" y="1610910"/>
                </a:lnTo>
                <a:lnTo>
                  <a:pt x="1707762" y="1591569"/>
                </a:lnTo>
                <a:lnTo>
                  <a:pt x="1736280" y="1574377"/>
                </a:lnTo>
                <a:lnTo>
                  <a:pt x="1760412" y="1557186"/>
                </a:lnTo>
                <a:lnTo>
                  <a:pt x="1786738" y="1544292"/>
                </a:lnTo>
                <a:lnTo>
                  <a:pt x="1817452" y="1529250"/>
                </a:lnTo>
                <a:lnTo>
                  <a:pt x="1843777" y="1516357"/>
                </a:lnTo>
                <a:lnTo>
                  <a:pt x="1874490" y="1505611"/>
                </a:lnTo>
                <a:lnTo>
                  <a:pt x="1903009" y="1497015"/>
                </a:lnTo>
                <a:lnTo>
                  <a:pt x="1933723" y="1490568"/>
                </a:lnTo>
                <a:lnTo>
                  <a:pt x="1966630" y="1481973"/>
                </a:lnTo>
                <a:lnTo>
                  <a:pt x="1995150" y="1477675"/>
                </a:lnTo>
                <a:lnTo>
                  <a:pt x="2025863" y="1473377"/>
                </a:lnTo>
                <a:close/>
                <a:moveTo>
                  <a:pt x="4943403" y="590642"/>
                </a:moveTo>
                <a:lnTo>
                  <a:pt x="4974143" y="590642"/>
                </a:lnTo>
                <a:lnTo>
                  <a:pt x="5004884" y="590642"/>
                </a:lnTo>
                <a:lnTo>
                  <a:pt x="5037818" y="592790"/>
                </a:lnTo>
                <a:lnTo>
                  <a:pt x="5066365" y="599237"/>
                </a:lnTo>
                <a:lnTo>
                  <a:pt x="5097105" y="603533"/>
                </a:lnTo>
                <a:lnTo>
                  <a:pt x="5127847" y="609980"/>
                </a:lnTo>
                <a:lnTo>
                  <a:pt x="5158587" y="616426"/>
                </a:lnTo>
                <a:lnTo>
                  <a:pt x="5187133" y="625021"/>
                </a:lnTo>
                <a:lnTo>
                  <a:pt x="5217873" y="635765"/>
                </a:lnTo>
                <a:lnTo>
                  <a:pt x="5244222" y="650806"/>
                </a:lnTo>
                <a:lnTo>
                  <a:pt x="5274962" y="663698"/>
                </a:lnTo>
                <a:lnTo>
                  <a:pt x="5301312" y="678740"/>
                </a:lnTo>
                <a:lnTo>
                  <a:pt x="5327660" y="693781"/>
                </a:lnTo>
                <a:lnTo>
                  <a:pt x="5354009" y="713119"/>
                </a:lnTo>
                <a:lnTo>
                  <a:pt x="5378162" y="732458"/>
                </a:lnTo>
                <a:lnTo>
                  <a:pt x="5404511" y="751797"/>
                </a:lnTo>
                <a:lnTo>
                  <a:pt x="5426470" y="775432"/>
                </a:lnTo>
                <a:lnTo>
                  <a:pt x="5450623" y="796920"/>
                </a:lnTo>
                <a:lnTo>
                  <a:pt x="5472580" y="822704"/>
                </a:lnTo>
                <a:lnTo>
                  <a:pt x="5490147" y="846340"/>
                </a:lnTo>
                <a:lnTo>
                  <a:pt x="5509909" y="874274"/>
                </a:lnTo>
                <a:lnTo>
                  <a:pt x="5527475" y="900058"/>
                </a:lnTo>
                <a:lnTo>
                  <a:pt x="5540650" y="927993"/>
                </a:lnTo>
                <a:lnTo>
                  <a:pt x="5553826" y="953776"/>
                </a:lnTo>
                <a:lnTo>
                  <a:pt x="5569194" y="983859"/>
                </a:lnTo>
                <a:lnTo>
                  <a:pt x="5580173" y="1009643"/>
                </a:lnTo>
                <a:lnTo>
                  <a:pt x="5588956" y="1039726"/>
                </a:lnTo>
                <a:lnTo>
                  <a:pt x="5595544" y="1071957"/>
                </a:lnTo>
                <a:lnTo>
                  <a:pt x="5602132" y="1099891"/>
                </a:lnTo>
                <a:lnTo>
                  <a:pt x="5608720" y="1129973"/>
                </a:lnTo>
                <a:lnTo>
                  <a:pt x="5610915" y="1160055"/>
                </a:lnTo>
                <a:lnTo>
                  <a:pt x="5615306" y="1190137"/>
                </a:lnTo>
                <a:lnTo>
                  <a:pt x="5615306" y="1220219"/>
                </a:lnTo>
                <a:lnTo>
                  <a:pt x="5615306" y="1250302"/>
                </a:lnTo>
                <a:lnTo>
                  <a:pt x="5610915" y="1282533"/>
                </a:lnTo>
                <a:lnTo>
                  <a:pt x="5608720" y="1310467"/>
                </a:lnTo>
                <a:lnTo>
                  <a:pt x="5602132" y="1340549"/>
                </a:lnTo>
                <a:lnTo>
                  <a:pt x="5595544" y="1370630"/>
                </a:lnTo>
                <a:lnTo>
                  <a:pt x="5588956" y="1400713"/>
                </a:lnTo>
                <a:lnTo>
                  <a:pt x="5580173" y="1428647"/>
                </a:lnTo>
                <a:lnTo>
                  <a:pt x="5569194" y="1458729"/>
                </a:lnTo>
                <a:lnTo>
                  <a:pt x="5553826" y="1484514"/>
                </a:lnTo>
                <a:lnTo>
                  <a:pt x="5540650" y="1512447"/>
                </a:lnTo>
                <a:lnTo>
                  <a:pt x="5527475" y="1540381"/>
                </a:lnTo>
                <a:lnTo>
                  <a:pt x="5509909" y="1566165"/>
                </a:lnTo>
                <a:lnTo>
                  <a:pt x="5490147" y="1591950"/>
                </a:lnTo>
                <a:lnTo>
                  <a:pt x="5472580" y="1617735"/>
                </a:lnTo>
                <a:lnTo>
                  <a:pt x="5450623" y="1641371"/>
                </a:lnTo>
                <a:lnTo>
                  <a:pt x="5426470" y="1665007"/>
                </a:lnTo>
                <a:lnTo>
                  <a:pt x="1623404" y="5401648"/>
                </a:lnTo>
                <a:lnTo>
                  <a:pt x="0" y="5401648"/>
                </a:lnTo>
                <a:lnTo>
                  <a:pt x="0" y="5212749"/>
                </a:lnTo>
                <a:lnTo>
                  <a:pt x="4521815" y="775432"/>
                </a:lnTo>
                <a:lnTo>
                  <a:pt x="4543773" y="751797"/>
                </a:lnTo>
                <a:lnTo>
                  <a:pt x="4567925" y="732458"/>
                </a:lnTo>
                <a:lnTo>
                  <a:pt x="4594275" y="713119"/>
                </a:lnTo>
                <a:lnTo>
                  <a:pt x="4620623" y="693781"/>
                </a:lnTo>
                <a:lnTo>
                  <a:pt x="4649169" y="678740"/>
                </a:lnTo>
                <a:lnTo>
                  <a:pt x="4675518" y="663698"/>
                </a:lnTo>
                <a:lnTo>
                  <a:pt x="4704064" y="650806"/>
                </a:lnTo>
                <a:lnTo>
                  <a:pt x="4732609" y="635765"/>
                </a:lnTo>
                <a:lnTo>
                  <a:pt x="4761154" y="625021"/>
                </a:lnTo>
                <a:lnTo>
                  <a:pt x="4789698" y="616426"/>
                </a:lnTo>
                <a:lnTo>
                  <a:pt x="4822636" y="609980"/>
                </a:lnTo>
                <a:lnTo>
                  <a:pt x="4851180" y="603533"/>
                </a:lnTo>
                <a:lnTo>
                  <a:pt x="4881921" y="599237"/>
                </a:lnTo>
                <a:lnTo>
                  <a:pt x="4912661" y="592790"/>
                </a:lnTo>
                <a:close/>
                <a:moveTo>
                  <a:pt x="1564810" y="0"/>
                </a:moveTo>
                <a:lnTo>
                  <a:pt x="1593324" y="0"/>
                </a:lnTo>
                <a:lnTo>
                  <a:pt x="1626227" y="0"/>
                </a:lnTo>
                <a:lnTo>
                  <a:pt x="1654744" y="2150"/>
                </a:lnTo>
                <a:lnTo>
                  <a:pt x="1687644" y="4299"/>
                </a:lnTo>
                <a:lnTo>
                  <a:pt x="1716160" y="10747"/>
                </a:lnTo>
                <a:lnTo>
                  <a:pt x="1746872" y="19345"/>
                </a:lnTo>
                <a:lnTo>
                  <a:pt x="1775386" y="25794"/>
                </a:lnTo>
                <a:lnTo>
                  <a:pt x="1806096" y="34392"/>
                </a:lnTo>
                <a:lnTo>
                  <a:pt x="1834611" y="45139"/>
                </a:lnTo>
                <a:lnTo>
                  <a:pt x="1865320" y="55886"/>
                </a:lnTo>
                <a:lnTo>
                  <a:pt x="1891641" y="73082"/>
                </a:lnTo>
                <a:lnTo>
                  <a:pt x="1920157" y="85979"/>
                </a:lnTo>
                <a:lnTo>
                  <a:pt x="1946480" y="103176"/>
                </a:lnTo>
                <a:lnTo>
                  <a:pt x="1972802" y="122520"/>
                </a:lnTo>
                <a:lnTo>
                  <a:pt x="1999125" y="139716"/>
                </a:lnTo>
                <a:lnTo>
                  <a:pt x="2023254" y="161211"/>
                </a:lnTo>
                <a:lnTo>
                  <a:pt x="2047380" y="184855"/>
                </a:lnTo>
                <a:lnTo>
                  <a:pt x="2069317" y="206350"/>
                </a:lnTo>
                <a:lnTo>
                  <a:pt x="2091252" y="232144"/>
                </a:lnTo>
                <a:lnTo>
                  <a:pt x="2110993" y="255788"/>
                </a:lnTo>
                <a:lnTo>
                  <a:pt x="2128540" y="283732"/>
                </a:lnTo>
                <a:lnTo>
                  <a:pt x="2146089" y="307376"/>
                </a:lnTo>
                <a:lnTo>
                  <a:pt x="2161444" y="335320"/>
                </a:lnTo>
                <a:lnTo>
                  <a:pt x="2174603" y="363262"/>
                </a:lnTo>
                <a:lnTo>
                  <a:pt x="2185572" y="391206"/>
                </a:lnTo>
                <a:lnTo>
                  <a:pt x="2198733" y="419150"/>
                </a:lnTo>
                <a:lnTo>
                  <a:pt x="2207507" y="449242"/>
                </a:lnTo>
                <a:lnTo>
                  <a:pt x="2216282" y="477185"/>
                </a:lnTo>
                <a:lnTo>
                  <a:pt x="2222862" y="509428"/>
                </a:lnTo>
                <a:lnTo>
                  <a:pt x="2227249" y="537370"/>
                </a:lnTo>
                <a:lnTo>
                  <a:pt x="2231636" y="567464"/>
                </a:lnTo>
                <a:lnTo>
                  <a:pt x="2233829" y="599705"/>
                </a:lnTo>
                <a:lnTo>
                  <a:pt x="2233829" y="627649"/>
                </a:lnTo>
                <a:lnTo>
                  <a:pt x="2233829" y="659891"/>
                </a:lnTo>
                <a:lnTo>
                  <a:pt x="2231636" y="687835"/>
                </a:lnTo>
                <a:lnTo>
                  <a:pt x="2227249" y="720076"/>
                </a:lnTo>
                <a:lnTo>
                  <a:pt x="2222862" y="748020"/>
                </a:lnTo>
                <a:lnTo>
                  <a:pt x="2216282" y="778113"/>
                </a:lnTo>
                <a:lnTo>
                  <a:pt x="2207507" y="810355"/>
                </a:lnTo>
                <a:lnTo>
                  <a:pt x="2198733" y="838299"/>
                </a:lnTo>
                <a:lnTo>
                  <a:pt x="2185572" y="866243"/>
                </a:lnTo>
                <a:lnTo>
                  <a:pt x="2174603" y="894185"/>
                </a:lnTo>
                <a:lnTo>
                  <a:pt x="2161444" y="922128"/>
                </a:lnTo>
                <a:lnTo>
                  <a:pt x="2146089" y="947922"/>
                </a:lnTo>
                <a:lnTo>
                  <a:pt x="2128540" y="975865"/>
                </a:lnTo>
                <a:lnTo>
                  <a:pt x="2110993" y="1001660"/>
                </a:lnTo>
                <a:lnTo>
                  <a:pt x="2091252" y="1027452"/>
                </a:lnTo>
                <a:lnTo>
                  <a:pt x="2069317" y="1051097"/>
                </a:lnTo>
                <a:lnTo>
                  <a:pt x="2047380" y="1074741"/>
                </a:lnTo>
                <a:lnTo>
                  <a:pt x="0" y="3087026"/>
                </a:lnTo>
                <a:lnTo>
                  <a:pt x="0" y="1304949"/>
                </a:lnTo>
                <a:lnTo>
                  <a:pt x="1139268" y="184855"/>
                </a:lnTo>
                <a:lnTo>
                  <a:pt x="1165590" y="161211"/>
                </a:lnTo>
                <a:lnTo>
                  <a:pt x="1189719" y="139716"/>
                </a:lnTo>
                <a:lnTo>
                  <a:pt x="1216042" y="122520"/>
                </a:lnTo>
                <a:lnTo>
                  <a:pt x="1240169" y="103176"/>
                </a:lnTo>
                <a:lnTo>
                  <a:pt x="1266492" y="85979"/>
                </a:lnTo>
                <a:lnTo>
                  <a:pt x="1295006" y="73082"/>
                </a:lnTo>
                <a:lnTo>
                  <a:pt x="1323524" y="55886"/>
                </a:lnTo>
                <a:lnTo>
                  <a:pt x="1352038" y="45139"/>
                </a:lnTo>
                <a:lnTo>
                  <a:pt x="1380554" y="34392"/>
                </a:lnTo>
                <a:lnTo>
                  <a:pt x="1411264" y="25794"/>
                </a:lnTo>
                <a:lnTo>
                  <a:pt x="1439779" y="19345"/>
                </a:lnTo>
                <a:lnTo>
                  <a:pt x="1470488" y="10747"/>
                </a:lnTo>
                <a:lnTo>
                  <a:pt x="1503391" y="4299"/>
                </a:lnTo>
                <a:lnTo>
                  <a:pt x="1531906" y="2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61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BF6CF-ECE8-7DF3-175B-FE2EC8134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278" y="3833316"/>
            <a:ext cx="2482016" cy="2482016"/>
          </a:xfrm>
          <a:prstGeom prst="rect">
            <a:avLst/>
          </a:prstGeom>
          <a:effectLst>
            <a:softEdge rad="774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42294-0B82-FEEA-A0C8-D0221F6A6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27617" y="5419420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71998B-0AE9-D663-98E0-A7F743F23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6081" y="105272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C94B7C-42BE-07F3-E6C5-AF5D6D680C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2575" y="2052940"/>
            <a:ext cx="5351870" cy="3477835"/>
          </a:xfrm>
          <a:custGeom>
            <a:avLst/>
            <a:gdLst>
              <a:gd name="connsiteX0" fmla="*/ 4623089 w 5351870"/>
              <a:gd name="connsiteY0" fmla="*/ 329512 h 3477835"/>
              <a:gd name="connsiteX1" fmla="*/ 5351870 w 5351870"/>
              <a:gd name="connsiteY1" fmla="*/ 1058293 h 3477835"/>
              <a:gd name="connsiteX2" fmla="*/ 5351870 w 5351870"/>
              <a:gd name="connsiteY2" fmla="*/ 2419539 h 3477835"/>
              <a:gd name="connsiteX3" fmla="*/ 4623089 w 5351870"/>
              <a:gd name="connsiteY3" fmla="*/ 3148320 h 3477835"/>
              <a:gd name="connsiteX4" fmla="*/ 3894308 w 5351870"/>
              <a:gd name="connsiteY4" fmla="*/ 2419539 h 3477835"/>
              <a:gd name="connsiteX5" fmla="*/ 3894308 w 5351870"/>
              <a:gd name="connsiteY5" fmla="*/ 1058293 h 3477835"/>
              <a:gd name="connsiteX6" fmla="*/ 4623089 w 5351870"/>
              <a:gd name="connsiteY6" fmla="*/ 329512 h 3477835"/>
              <a:gd name="connsiteX7" fmla="*/ 728781 w 5351870"/>
              <a:gd name="connsiteY7" fmla="*/ 329512 h 3477835"/>
              <a:gd name="connsiteX8" fmla="*/ 1457562 w 5351870"/>
              <a:gd name="connsiteY8" fmla="*/ 1058293 h 3477835"/>
              <a:gd name="connsiteX9" fmla="*/ 1457562 w 5351870"/>
              <a:gd name="connsiteY9" fmla="*/ 2419539 h 3477835"/>
              <a:gd name="connsiteX10" fmla="*/ 728781 w 5351870"/>
              <a:gd name="connsiteY10" fmla="*/ 3148320 h 3477835"/>
              <a:gd name="connsiteX11" fmla="*/ 0 w 5351870"/>
              <a:gd name="connsiteY11" fmla="*/ 2419539 h 3477835"/>
              <a:gd name="connsiteX12" fmla="*/ 0 w 5351870"/>
              <a:gd name="connsiteY12" fmla="*/ 1058293 h 3477835"/>
              <a:gd name="connsiteX13" fmla="*/ 728781 w 5351870"/>
              <a:gd name="connsiteY13" fmla="*/ 329512 h 3477835"/>
              <a:gd name="connsiteX14" fmla="*/ 2681318 w 5351870"/>
              <a:gd name="connsiteY14" fmla="*/ 0 h 3477835"/>
              <a:gd name="connsiteX15" fmla="*/ 3580485 w 5351870"/>
              <a:gd name="connsiteY15" fmla="*/ 899167 h 3477835"/>
              <a:gd name="connsiteX16" fmla="*/ 3580485 w 5351870"/>
              <a:gd name="connsiteY16" fmla="*/ 2578668 h 3477835"/>
              <a:gd name="connsiteX17" fmla="*/ 2681318 w 5351870"/>
              <a:gd name="connsiteY17" fmla="*/ 3477835 h 3477835"/>
              <a:gd name="connsiteX18" fmla="*/ 1782151 w 5351870"/>
              <a:gd name="connsiteY18" fmla="*/ 2578668 h 3477835"/>
              <a:gd name="connsiteX19" fmla="*/ 1782151 w 5351870"/>
              <a:gd name="connsiteY19" fmla="*/ 899167 h 3477835"/>
              <a:gd name="connsiteX20" fmla="*/ 2681318 w 5351870"/>
              <a:gd name="connsiteY20" fmla="*/ 0 h 347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1870" h="3477835">
                <a:moveTo>
                  <a:pt x="4623089" y="329512"/>
                </a:moveTo>
                <a:cubicBezTo>
                  <a:pt x="5025584" y="329512"/>
                  <a:pt x="5351870" y="655798"/>
                  <a:pt x="5351870" y="1058293"/>
                </a:cubicBezTo>
                <a:lnTo>
                  <a:pt x="5351870" y="2419539"/>
                </a:lnTo>
                <a:cubicBezTo>
                  <a:pt x="5351870" y="2822034"/>
                  <a:pt x="5025584" y="3148320"/>
                  <a:pt x="4623089" y="3148320"/>
                </a:cubicBezTo>
                <a:cubicBezTo>
                  <a:pt x="4220594" y="3148320"/>
                  <a:pt x="3894308" y="2822034"/>
                  <a:pt x="3894308" y="2419539"/>
                </a:cubicBezTo>
                <a:lnTo>
                  <a:pt x="3894308" y="1058293"/>
                </a:lnTo>
                <a:cubicBezTo>
                  <a:pt x="3894308" y="655798"/>
                  <a:pt x="4220594" y="329512"/>
                  <a:pt x="4623089" y="329512"/>
                </a:cubicBezTo>
                <a:close/>
                <a:moveTo>
                  <a:pt x="728781" y="329512"/>
                </a:moveTo>
                <a:cubicBezTo>
                  <a:pt x="1131276" y="329512"/>
                  <a:pt x="1457562" y="655798"/>
                  <a:pt x="1457562" y="1058293"/>
                </a:cubicBezTo>
                <a:lnTo>
                  <a:pt x="1457562" y="2419539"/>
                </a:lnTo>
                <a:cubicBezTo>
                  <a:pt x="1457562" y="2822034"/>
                  <a:pt x="1131276" y="3148320"/>
                  <a:pt x="728781" y="3148320"/>
                </a:cubicBezTo>
                <a:cubicBezTo>
                  <a:pt x="326286" y="3148320"/>
                  <a:pt x="0" y="2822034"/>
                  <a:pt x="0" y="2419539"/>
                </a:cubicBezTo>
                <a:lnTo>
                  <a:pt x="0" y="1058293"/>
                </a:lnTo>
                <a:cubicBezTo>
                  <a:pt x="0" y="655798"/>
                  <a:pt x="326286" y="329512"/>
                  <a:pt x="728781" y="329512"/>
                </a:cubicBezTo>
                <a:close/>
                <a:moveTo>
                  <a:pt x="2681318" y="0"/>
                </a:moveTo>
                <a:cubicBezTo>
                  <a:pt x="3177914" y="0"/>
                  <a:pt x="3580485" y="402571"/>
                  <a:pt x="3580485" y="899167"/>
                </a:cubicBezTo>
                <a:lnTo>
                  <a:pt x="3580485" y="2578668"/>
                </a:lnTo>
                <a:cubicBezTo>
                  <a:pt x="3580485" y="3075264"/>
                  <a:pt x="3177914" y="3477835"/>
                  <a:pt x="2681318" y="3477835"/>
                </a:cubicBezTo>
                <a:cubicBezTo>
                  <a:pt x="2184722" y="3477835"/>
                  <a:pt x="1782151" y="3075264"/>
                  <a:pt x="1782151" y="2578668"/>
                </a:cubicBezTo>
                <a:lnTo>
                  <a:pt x="1782151" y="899167"/>
                </a:lnTo>
                <a:cubicBezTo>
                  <a:pt x="1782151" y="402571"/>
                  <a:pt x="2184722" y="0"/>
                  <a:pt x="268131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97454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E9CB9D-EF55-C570-37F4-0C11C73D2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4419" y="1899091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44DE6-8324-6060-1766-B862C271D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6698" y="720322"/>
            <a:ext cx="2569872" cy="256987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BC9E2-B346-F09B-4FBA-5B316E952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7425" y="5788081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851CFAF-2187-6E6C-AB70-AA1924D63B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10529" y="1431832"/>
            <a:ext cx="3217117" cy="4699187"/>
          </a:xfrm>
          <a:custGeom>
            <a:avLst/>
            <a:gdLst>
              <a:gd name="connsiteX0" fmla="*/ 2534120 w 3217117"/>
              <a:gd name="connsiteY0" fmla="*/ 3300213 h 4699187"/>
              <a:gd name="connsiteX1" fmla="*/ 3217117 w 3217117"/>
              <a:gd name="connsiteY1" fmla="*/ 3983023 h 4699187"/>
              <a:gd name="connsiteX2" fmla="*/ 2534120 w 3217117"/>
              <a:gd name="connsiteY2" fmla="*/ 4665832 h 4699187"/>
              <a:gd name="connsiteX3" fmla="*/ 1851122 w 3217117"/>
              <a:gd name="connsiteY3" fmla="*/ 3983023 h 4699187"/>
              <a:gd name="connsiteX4" fmla="*/ 2534120 w 3217117"/>
              <a:gd name="connsiteY4" fmla="*/ 3300213 h 4699187"/>
              <a:gd name="connsiteX5" fmla="*/ 685123 w 3217117"/>
              <a:gd name="connsiteY5" fmla="*/ 1727268 h 4699187"/>
              <a:gd name="connsiteX6" fmla="*/ 685122 w 3217117"/>
              <a:gd name="connsiteY6" fmla="*/ 1727269 h 4699187"/>
              <a:gd name="connsiteX7" fmla="*/ 1353905 w 3217117"/>
              <a:gd name="connsiteY7" fmla="*/ 2396052 h 4699187"/>
              <a:gd name="connsiteX8" fmla="*/ 1353905 w 3217117"/>
              <a:gd name="connsiteY8" fmla="*/ 4030404 h 4699187"/>
              <a:gd name="connsiteX9" fmla="*/ 685122 w 3217117"/>
              <a:gd name="connsiteY9" fmla="*/ 4699187 h 4699187"/>
              <a:gd name="connsiteX10" fmla="*/ 16339 w 3217117"/>
              <a:gd name="connsiteY10" fmla="*/ 4030404 h 4699187"/>
              <a:gd name="connsiteX11" fmla="*/ 16340 w 3217117"/>
              <a:gd name="connsiteY11" fmla="*/ 2396051 h 4699187"/>
              <a:gd name="connsiteX12" fmla="*/ 685123 w 3217117"/>
              <a:gd name="connsiteY12" fmla="*/ 1727268 h 4699187"/>
              <a:gd name="connsiteX13" fmla="*/ 682998 w 3217117"/>
              <a:gd name="connsiteY13" fmla="*/ 33355 h 4699187"/>
              <a:gd name="connsiteX14" fmla="*/ 1365995 w 3217117"/>
              <a:gd name="connsiteY14" fmla="*/ 716165 h 4699187"/>
              <a:gd name="connsiteX15" fmla="*/ 682998 w 3217117"/>
              <a:gd name="connsiteY15" fmla="*/ 1398974 h 4699187"/>
              <a:gd name="connsiteX16" fmla="*/ 0 w 3217117"/>
              <a:gd name="connsiteY16" fmla="*/ 716165 h 4699187"/>
              <a:gd name="connsiteX17" fmla="*/ 682998 w 3217117"/>
              <a:gd name="connsiteY17" fmla="*/ 33355 h 4699187"/>
              <a:gd name="connsiteX18" fmla="*/ 2536244 w 3217117"/>
              <a:gd name="connsiteY18" fmla="*/ 0 h 4699187"/>
              <a:gd name="connsiteX19" fmla="*/ 3205027 w 3217117"/>
              <a:gd name="connsiteY19" fmla="*/ 668783 h 4699187"/>
              <a:gd name="connsiteX20" fmla="*/ 3205027 w 3217117"/>
              <a:gd name="connsiteY20" fmla="*/ 2303135 h 4699187"/>
              <a:gd name="connsiteX21" fmla="*/ 2536244 w 3217117"/>
              <a:gd name="connsiteY21" fmla="*/ 2971918 h 4699187"/>
              <a:gd name="connsiteX22" fmla="*/ 2536245 w 3217117"/>
              <a:gd name="connsiteY22" fmla="*/ 2971919 h 4699187"/>
              <a:gd name="connsiteX23" fmla="*/ 1867462 w 3217117"/>
              <a:gd name="connsiteY23" fmla="*/ 2303136 h 4699187"/>
              <a:gd name="connsiteX24" fmla="*/ 1867461 w 3217117"/>
              <a:gd name="connsiteY24" fmla="*/ 668783 h 4699187"/>
              <a:gd name="connsiteX25" fmla="*/ 2536244 w 3217117"/>
              <a:gd name="connsiteY25" fmla="*/ 0 h 469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17117" h="4699187">
                <a:moveTo>
                  <a:pt x="2534120" y="3300213"/>
                </a:moveTo>
                <a:cubicBezTo>
                  <a:pt x="2911329" y="3300213"/>
                  <a:pt x="3217117" y="3605917"/>
                  <a:pt x="3217117" y="3983023"/>
                </a:cubicBezTo>
                <a:cubicBezTo>
                  <a:pt x="3217117" y="4360128"/>
                  <a:pt x="2911329" y="4665832"/>
                  <a:pt x="2534120" y="4665832"/>
                </a:cubicBezTo>
                <a:cubicBezTo>
                  <a:pt x="2156910" y="4665832"/>
                  <a:pt x="1851122" y="4360128"/>
                  <a:pt x="1851122" y="3983023"/>
                </a:cubicBezTo>
                <a:cubicBezTo>
                  <a:pt x="1851122" y="3605917"/>
                  <a:pt x="2156910" y="3300213"/>
                  <a:pt x="2534120" y="3300213"/>
                </a:cubicBezTo>
                <a:close/>
                <a:moveTo>
                  <a:pt x="685123" y="1727268"/>
                </a:moveTo>
                <a:lnTo>
                  <a:pt x="685122" y="1727269"/>
                </a:lnTo>
                <a:cubicBezTo>
                  <a:pt x="1054481" y="1727269"/>
                  <a:pt x="1353905" y="2026693"/>
                  <a:pt x="1353905" y="2396052"/>
                </a:cubicBezTo>
                <a:lnTo>
                  <a:pt x="1353905" y="4030404"/>
                </a:lnTo>
                <a:cubicBezTo>
                  <a:pt x="1353905" y="4399763"/>
                  <a:pt x="1054481" y="4699187"/>
                  <a:pt x="685122" y="4699187"/>
                </a:cubicBezTo>
                <a:cubicBezTo>
                  <a:pt x="315763" y="4699187"/>
                  <a:pt x="16339" y="4399763"/>
                  <a:pt x="16339" y="4030404"/>
                </a:cubicBezTo>
                <a:cubicBezTo>
                  <a:pt x="16339" y="3485620"/>
                  <a:pt x="16340" y="2940835"/>
                  <a:pt x="16340" y="2396051"/>
                </a:cubicBezTo>
                <a:cubicBezTo>
                  <a:pt x="16340" y="2026692"/>
                  <a:pt x="315764" y="1727268"/>
                  <a:pt x="685123" y="1727268"/>
                </a:cubicBezTo>
                <a:close/>
                <a:moveTo>
                  <a:pt x="682998" y="33355"/>
                </a:moveTo>
                <a:cubicBezTo>
                  <a:pt x="1060207" y="33355"/>
                  <a:pt x="1365995" y="339059"/>
                  <a:pt x="1365995" y="716165"/>
                </a:cubicBezTo>
                <a:cubicBezTo>
                  <a:pt x="1365995" y="1093270"/>
                  <a:pt x="1060207" y="1398974"/>
                  <a:pt x="682998" y="1398974"/>
                </a:cubicBezTo>
                <a:cubicBezTo>
                  <a:pt x="305788" y="1398974"/>
                  <a:pt x="0" y="1093270"/>
                  <a:pt x="0" y="716165"/>
                </a:cubicBezTo>
                <a:cubicBezTo>
                  <a:pt x="0" y="339059"/>
                  <a:pt x="305788" y="33355"/>
                  <a:pt x="682998" y="33355"/>
                </a:cubicBezTo>
                <a:close/>
                <a:moveTo>
                  <a:pt x="2536244" y="0"/>
                </a:moveTo>
                <a:cubicBezTo>
                  <a:pt x="2905603" y="0"/>
                  <a:pt x="3205027" y="299424"/>
                  <a:pt x="3205027" y="668783"/>
                </a:cubicBezTo>
                <a:lnTo>
                  <a:pt x="3205027" y="2303135"/>
                </a:lnTo>
                <a:cubicBezTo>
                  <a:pt x="3205027" y="2672494"/>
                  <a:pt x="2905603" y="2971918"/>
                  <a:pt x="2536244" y="2971918"/>
                </a:cubicBezTo>
                <a:lnTo>
                  <a:pt x="2536245" y="2971919"/>
                </a:lnTo>
                <a:cubicBezTo>
                  <a:pt x="2166886" y="2971919"/>
                  <a:pt x="1867462" y="2672495"/>
                  <a:pt x="1867462" y="2303136"/>
                </a:cubicBezTo>
                <a:cubicBezTo>
                  <a:pt x="1867462" y="1758352"/>
                  <a:pt x="1867461" y="1213567"/>
                  <a:pt x="1867461" y="668783"/>
                </a:cubicBezTo>
                <a:cubicBezTo>
                  <a:pt x="1867461" y="299424"/>
                  <a:pt x="2166885" y="0"/>
                  <a:pt x="253624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6015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43AA11-FB5A-1571-05D3-230477D30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4257" y="1"/>
            <a:ext cx="5177742" cy="2997843"/>
          </a:xfrm>
          <a:custGeom>
            <a:avLst/>
            <a:gdLst>
              <a:gd name="connsiteX0" fmla="*/ 499650 w 5177742"/>
              <a:gd name="connsiteY0" fmla="*/ 0 h 2997843"/>
              <a:gd name="connsiteX1" fmla="*/ 2986269 w 5177742"/>
              <a:gd name="connsiteY1" fmla="*/ 0 h 2997843"/>
              <a:gd name="connsiteX2" fmla="*/ 4678092 w 5177742"/>
              <a:gd name="connsiteY2" fmla="*/ 0 h 2997843"/>
              <a:gd name="connsiteX3" fmla="*/ 5177742 w 5177742"/>
              <a:gd name="connsiteY3" fmla="*/ 0 h 2997843"/>
              <a:gd name="connsiteX4" fmla="*/ 5177742 w 5177742"/>
              <a:gd name="connsiteY4" fmla="*/ 499650 h 2997843"/>
              <a:gd name="connsiteX5" fmla="*/ 5177742 w 5177742"/>
              <a:gd name="connsiteY5" fmla="*/ 1458410 h 2997843"/>
              <a:gd name="connsiteX6" fmla="*/ 5177742 w 5177742"/>
              <a:gd name="connsiteY6" fmla="*/ 2498193 h 2997843"/>
              <a:gd name="connsiteX7" fmla="*/ 4678092 w 5177742"/>
              <a:gd name="connsiteY7" fmla="*/ 2997843 h 2997843"/>
              <a:gd name="connsiteX8" fmla="*/ 499650 w 5177742"/>
              <a:gd name="connsiteY8" fmla="*/ 2997843 h 2997843"/>
              <a:gd name="connsiteX9" fmla="*/ 0 w 5177742"/>
              <a:gd name="connsiteY9" fmla="*/ 2498193 h 2997843"/>
              <a:gd name="connsiteX10" fmla="*/ 0 w 5177742"/>
              <a:gd name="connsiteY10" fmla="*/ 499650 h 2997843"/>
              <a:gd name="connsiteX11" fmla="*/ 499650 w 5177742"/>
              <a:gd name="connsiteY11" fmla="*/ 0 h 299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7742" h="2997843">
                <a:moveTo>
                  <a:pt x="499650" y="0"/>
                </a:moveTo>
                <a:lnTo>
                  <a:pt x="2986269" y="0"/>
                </a:lnTo>
                <a:lnTo>
                  <a:pt x="4678092" y="0"/>
                </a:lnTo>
                <a:lnTo>
                  <a:pt x="5177742" y="0"/>
                </a:lnTo>
                <a:lnTo>
                  <a:pt x="5177742" y="499650"/>
                </a:lnTo>
                <a:lnTo>
                  <a:pt x="5177742" y="1458410"/>
                </a:lnTo>
                <a:lnTo>
                  <a:pt x="5177742" y="2498193"/>
                </a:lnTo>
                <a:cubicBezTo>
                  <a:pt x="5177742" y="2774142"/>
                  <a:pt x="4954041" y="2997843"/>
                  <a:pt x="4678092" y="2997843"/>
                </a:cubicBezTo>
                <a:lnTo>
                  <a:pt x="499650" y="2997843"/>
                </a:lnTo>
                <a:cubicBezTo>
                  <a:pt x="223701" y="2997843"/>
                  <a:pt x="0" y="2774142"/>
                  <a:pt x="0" y="2498193"/>
                </a:cubicBezTo>
                <a:lnTo>
                  <a:pt x="0" y="499650"/>
                </a:lnTo>
                <a:cubicBezTo>
                  <a:pt x="0" y="223701"/>
                  <a:pt x="223701" y="0"/>
                  <a:pt x="499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1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57EBC7-164D-CCB9-D120-071A668FAB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0685" y="434370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0CF0E-A813-DB9F-D358-EC93F03BE5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6050" y="5670998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DC74067-A837-F3DB-AA89-FE78F63A2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47158"/>
            <a:ext cx="5097153" cy="4040783"/>
          </a:xfrm>
          <a:custGeom>
            <a:avLst/>
            <a:gdLst>
              <a:gd name="connsiteX0" fmla="*/ 0 w 5097153"/>
              <a:gd name="connsiteY0" fmla="*/ 2084580 h 4040783"/>
              <a:gd name="connsiteX1" fmla="*/ 3045813 w 5097153"/>
              <a:gd name="connsiteY1" fmla="*/ 2084580 h 4040783"/>
              <a:gd name="connsiteX2" fmla="*/ 4023914 w 5097153"/>
              <a:gd name="connsiteY2" fmla="*/ 3062682 h 4040783"/>
              <a:gd name="connsiteX3" fmla="*/ 3045813 w 5097153"/>
              <a:gd name="connsiteY3" fmla="*/ 4040783 h 4040783"/>
              <a:gd name="connsiteX4" fmla="*/ 0 w 5097153"/>
              <a:gd name="connsiteY4" fmla="*/ 4040782 h 4040783"/>
              <a:gd name="connsiteX5" fmla="*/ 1906405 w 5097153"/>
              <a:gd name="connsiteY5" fmla="*/ 0 h 4040783"/>
              <a:gd name="connsiteX6" fmla="*/ 4243630 w 5097153"/>
              <a:gd name="connsiteY6" fmla="*/ 0 h 4040783"/>
              <a:gd name="connsiteX7" fmla="*/ 5097153 w 5097153"/>
              <a:gd name="connsiteY7" fmla="*/ 853524 h 4040783"/>
              <a:gd name="connsiteX8" fmla="*/ 4243630 w 5097153"/>
              <a:gd name="connsiteY8" fmla="*/ 1707047 h 4040783"/>
              <a:gd name="connsiteX9" fmla="*/ 1906404 w 5097153"/>
              <a:gd name="connsiteY9" fmla="*/ 1707046 h 4040783"/>
              <a:gd name="connsiteX10" fmla="*/ 1052881 w 5097153"/>
              <a:gd name="connsiteY10" fmla="*/ 853523 h 4040783"/>
              <a:gd name="connsiteX11" fmla="*/ 1052883 w 5097153"/>
              <a:gd name="connsiteY11" fmla="*/ 853524 h 4040783"/>
              <a:gd name="connsiteX12" fmla="*/ 1906405 w 5097153"/>
              <a:gd name="connsiteY12" fmla="*/ 0 h 404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7153" h="4040783">
                <a:moveTo>
                  <a:pt x="0" y="2084580"/>
                </a:moveTo>
                <a:lnTo>
                  <a:pt x="3045813" y="2084580"/>
                </a:lnTo>
                <a:cubicBezTo>
                  <a:pt x="3586003" y="2084580"/>
                  <a:pt x="4023914" y="2522491"/>
                  <a:pt x="4023914" y="3062682"/>
                </a:cubicBezTo>
                <a:cubicBezTo>
                  <a:pt x="4023914" y="3602872"/>
                  <a:pt x="3586003" y="4040783"/>
                  <a:pt x="3045813" y="4040783"/>
                </a:cubicBezTo>
                <a:cubicBezTo>
                  <a:pt x="2030542" y="4040783"/>
                  <a:pt x="1015271" y="4040782"/>
                  <a:pt x="0" y="4040782"/>
                </a:cubicBezTo>
                <a:close/>
                <a:moveTo>
                  <a:pt x="1906405" y="0"/>
                </a:moveTo>
                <a:lnTo>
                  <a:pt x="4243630" y="0"/>
                </a:lnTo>
                <a:cubicBezTo>
                  <a:pt x="4715018" y="0"/>
                  <a:pt x="5097153" y="382135"/>
                  <a:pt x="5097153" y="853524"/>
                </a:cubicBezTo>
                <a:cubicBezTo>
                  <a:pt x="5097153" y="1324912"/>
                  <a:pt x="4715018" y="1707047"/>
                  <a:pt x="4243630" y="1707047"/>
                </a:cubicBezTo>
                <a:cubicBezTo>
                  <a:pt x="3464555" y="1707047"/>
                  <a:pt x="2685480" y="1707046"/>
                  <a:pt x="1906404" y="1707046"/>
                </a:cubicBezTo>
                <a:cubicBezTo>
                  <a:pt x="1435016" y="1707046"/>
                  <a:pt x="1052881" y="1324911"/>
                  <a:pt x="1052881" y="853523"/>
                </a:cubicBezTo>
                <a:lnTo>
                  <a:pt x="1052883" y="853524"/>
                </a:lnTo>
                <a:cubicBezTo>
                  <a:pt x="1052883" y="382135"/>
                  <a:pt x="1435018" y="0"/>
                  <a:pt x="19064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71279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07B7A-A45E-BC8B-26E8-A28ED171D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568626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4889FB-7C09-C2C0-683F-DE78280D3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9160" y="2580399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C6E8E-AC39-A8DE-E8B2-0DAF5BDE8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99904" y="-211641"/>
            <a:ext cx="4023545" cy="4023545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D9AB81-F5A0-AC8E-51E6-3D8201D89F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5422" y="3703943"/>
            <a:ext cx="766858" cy="940954"/>
          </a:xfrm>
          <a:custGeom>
            <a:avLst/>
            <a:gdLst>
              <a:gd name="connsiteX0" fmla="*/ 383429 w 766858"/>
              <a:gd name="connsiteY0" fmla="*/ 0 h 940954"/>
              <a:gd name="connsiteX1" fmla="*/ 766858 w 766858"/>
              <a:gd name="connsiteY1" fmla="*/ 383429 h 940954"/>
              <a:gd name="connsiteX2" fmla="*/ 766857 w 766858"/>
              <a:gd name="connsiteY2" fmla="*/ 940954 h 940954"/>
              <a:gd name="connsiteX3" fmla="*/ 0 w 766858"/>
              <a:gd name="connsiteY3" fmla="*/ 940954 h 940954"/>
              <a:gd name="connsiteX4" fmla="*/ 0 w 766858"/>
              <a:gd name="connsiteY4" fmla="*/ 383429 h 940954"/>
              <a:gd name="connsiteX5" fmla="*/ 383429 w 766858"/>
              <a:gd name="connsiteY5" fmla="*/ 0 h 94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858" h="940954">
                <a:moveTo>
                  <a:pt x="383429" y="0"/>
                </a:moveTo>
                <a:cubicBezTo>
                  <a:pt x="595191" y="0"/>
                  <a:pt x="766858" y="171667"/>
                  <a:pt x="766858" y="383429"/>
                </a:cubicBezTo>
                <a:cubicBezTo>
                  <a:pt x="766858" y="569271"/>
                  <a:pt x="766857" y="755112"/>
                  <a:pt x="766857" y="940954"/>
                </a:cubicBezTo>
                <a:lnTo>
                  <a:pt x="0" y="940954"/>
                </a:lnTo>
                <a:lnTo>
                  <a:pt x="0" y="383429"/>
                </a:lnTo>
                <a:cubicBezTo>
                  <a:pt x="0" y="171667"/>
                  <a:pt x="171667" y="0"/>
                  <a:pt x="38342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7267BF1-2019-E69E-28C7-E7DBC92D47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8922" y="1671336"/>
            <a:ext cx="3670854" cy="4080573"/>
          </a:xfrm>
          <a:custGeom>
            <a:avLst/>
            <a:gdLst>
              <a:gd name="connsiteX0" fmla="*/ 3178713 w 3670854"/>
              <a:gd name="connsiteY0" fmla="*/ 967142 h 4080573"/>
              <a:gd name="connsiteX1" fmla="*/ 3352580 w 3670854"/>
              <a:gd name="connsiteY1" fmla="*/ 1175302 h 4080573"/>
              <a:gd name="connsiteX2" fmla="*/ 3139501 w 3670854"/>
              <a:gd name="connsiteY2" fmla="*/ 3520370 h 4080573"/>
              <a:gd name="connsiteX3" fmla="*/ 799660 w 3670854"/>
              <a:gd name="connsiteY3" fmla="*/ 3784748 h 4080573"/>
              <a:gd name="connsiteX4" fmla="*/ 587745 w 3670854"/>
              <a:gd name="connsiteY4" fmla="*/ 3615479 h 4080573"/>
              <a:gd name="connsiteX5" fmla="*/ 1820387 w 3670854"/>
              <a:gd name="connsiteY5" fmla="*/ 490 h 4080573"/>
              <a:gd name="connsiteX6" fmla="*/ 2871194 w 3670854"/>
              <a:gd name="connsiteY6" fmla="*/ 295825 h 4080573"/>
              <a:gd name="connsiteX7" fmla="*/ 3083111 w 3670854"/>
              <a:gd name="connsiteY7" fmla="*/ 465093 h 4080573"/>
              <a:gd name="connsiteX8" fmla="*/ 492143 w 3670854"/>
              <a:gd name="connsiteY8" fmla="*/ 3113430 h 4080573"/>
              <a:gd name="connsiteX9" fmla="*/ 318274 w 3670854"/>
              <a:gd name="connsiteY9" fmla="*/ 2905272 h 4080573"/>
              <a:gd name="connsiteX10" fmla="*/ 531354 w 3670854"/>
              <a:gd name="connsiteY10" fmla="*/ 560203 h 4080573"/>
              <a:gd name="connsiteX11" fmla="*/ 1820387 w 3670854"/>
              <a:gd name="connsiteY11" fmla="*/ 490 h 408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0854" h="4080573">
                <a:moveTo>
                  <a:pt x="3178713" y="967142"/>
                </a:moveTo>
                <a:lnTo>
                  <a:pt x="3352580" y="1175302"/>
                </a:lnTo>
                <a:cubicBezTo>
                  <a:pt x="3837956" y="1893209"/>
                  <a:pt x="3769141" y="2876789"/>
                  <a:pt x="3139501" y="3520370"/>
                </a:cubicBezTo>
                <a:cubicBezTo>
                  <a:pt x="2509860" y="4163952"/>
                  <a:pt x="1528024" y="4254288"/>
                  <a:pt x="799660" y="3784748"/>
                </a:cubicBezTo>
                <a:lnTo>
                  <a:pt x="587745" y="3615479"/>
                </a:lnTo>
                <a:close/>
                <a:moveTo>
                  <a:pt x="1820387" y="490"/>
                </a:moveTo>
                <a:cubicBezTo>
                  <a:pt x="2185360" y="-7858"/>
                  <a:pt x="2552535" y="90402"/>
                  <a:pt x="2871194" y="295825"/>
                </a:cubicBezTo>
                <a:lnTo>
                  <a:pt x="3083111" y="465093"/>
                </a:lnTo>
                <a:lnTo>
                  <a:pt x="492143" y="3113430"/>
                </a:lnTo>
                <a:lnTo>
                  <a:pt x="318274" y="2905272"/>
                </a:lnTo>
                <a:cubicBezTo>
                  <a:pt x="-167102" y="2187365"/>
                  <a:pt x="-98287" y="1203785"/>
                  <a:pt x="531354" y="560203"/>
                </a:cubicBezTo>
                <a:cubicBezTo>
                  <a:pt x="885527" y="198188"/>
                  <a:pt x="1351136" y="11224"/>
                  <a:pt x="1820387" y="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4426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23-12-24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A91C4CB1-84A5-4617-9E05-A6D64D4AD7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01242" y="0"/>
            <a:ext cx="6490758" cy="6858000"/>
          </a:xfrm>
          <a:custGeom>
            <a:avLst/>
            <a:gdLst>
              <a:gd name="connsiteX0" fmla="*/ 9736785 w 9736785"/>
              <a:gd name="connsiteY0" fmla="*/ 5172352 h 10288588"/>
              <a:gd name="connsiteX1" fmla="*/ 9736785 w 9736785"/>
              <a:gd name="connsiteY1" fmla="*/ 8488457 h 10288588"/>
              <a:gd name="connsiteX2" fmla="*/ 8323865 w 9736785"/>
              <a:gd name="connsiteY2" fmla="*/ 7074668 h 10288588"/>
              <a:gd name="connsiteX3" fmla="*/ 8074968 w 9736785"/>
              <a:gd name="connsiteY3" fmla="*/ 6825614 h 10288588"/>
              <a:gd name="connsiteX4" fmla="*/ 8323865 w 9736785"/>
              <a:gd name="connsiteY4" fmla="*/ 6586141 h 10288588"/>
              <a:gd name="connsiteX5" fmla="*/ 8364453 w 9736785"/>
              <a:gd name="connsiteY5" fmla="*/ 0 h 10288588"/>
              <a:gd name="connsiteX6" fmla="*/ 9736785 w 9736785"/>
              <a:gd name="connsiteY6" fmla="*/ 0 h 10288588"/>
              <a:gd name="connsiteX7" fmla="*/ 9736785 w 9736785"/>
              <a:gd name="connsiteY7" fmla="*/ 1574014 h 10288588"/>
              <a:gd name="connsiteX8" fmla="*/ 6150670 w 9736785"/>
              <a:gd name="connsiteY8" fmla="*/ 5159389 h 10288588"/>
              <a:gd name="connsiteX9" fmla="*/ 6361276 w 9736785"/>
              <a:gd name="connsiteY9" fmla="*/ 5370125 h 10288588"/>
              <a:gd name="connsiteX10" fmla="*/ 9261903 w 9736785"/>
              <a:gd name="connsiteY10" fmla="*/ 2467707 h 10288588"/>
              <a:gd name="connsiteX11" fmla="*/ 9736785 w 9736785"/>
              <a:gd name="connsiteY11" fmla="*/ 1991506 h 10288588"/>
              <a:gd name="connsiteX12" fmla="*/ 9736785 w 9736785"/>
              <a:gd name="connsiteY12" fmla="*/ 4913407 h 10288588"/>
              <a:gd name="connsiteX13" fmla="*/ 7816378 w 9736785"/>
              <a:gd name="connsiteY13" fmla="*/ 6826125 h 10288588"/>
              <a:gd name="connsiteX14" fmla="*/ 9118307 w 9736785"/>
              <a:gd name="connsiteY14" fmla="*/ 8124071 h 10288588"/>
              <a:gd name="connsiteX15" fmla="*/ 9118307 w 9736785"/>
              <a:gd name="connsiteY15" fmla="*/ 8133649 h 10288588"/>
              <a:gd name="connsiteX16" fmla="*/ 9362419 w 9736785"/>
              <a:gd name="connsiteY16" fmla="*/ 8373122 h 10288588"/>
              <a:gd name="connsiteX17" fmla="*/ 9736785 w 9736785"/>
              <a:gd name="connsiteY17" fmla="*/ 8748380 h 10288588"/>
              <a:gd name="connsiteX18" fmla="*/ 9736785 w 9736785"/>
              <a:gd name="connsiteY18" fmla="*/ 10288588 h 10288588"/>
              <a:gd name="connsiteX19" fmla="*/ 8332997 w 9736785"/>
              <a:gd name="connsiteY19" fmla="*/ 10288588 h 10288588"/>
              <a:gd name="connsiteX20" fmla="*/ 3455863 w 9736785"/>
              <a:gd name="connsiteY20" fmla="*/ 5408442 h 10288588"/>
              <a:gd name="connsiteX21" fmla="*/ 3206963 w 9736785"/>
              <a:gd name="connsiteY21" fmla="*/ 5159389 h 10288588"/>
              <a:gd name="connsiteX22" fmla="*/ 3455863 w 9736785"/>
              <a:gd name="connsiteY22" fmla="*/ 4915126 h 10288588"/>
              <a:gd name="connsiteX23" fmla="*/ 5160993 w 9736785"/>
              <a:gd name="connsiteY23" fmla="*/ 0 h 10288588"/>
              <a:gd name="connsiteX24" fmla="*/ 8099373 w 9736785"/>
              <a:gd name="connsiteY24" fmla="*/ 0 h 10288588"/>
              <a:gd name="connsiteX25" fmla="*/ 2943707 w 9736785"/>
              <a:gd name="connsiteY25" fmla="*/ 5154599 h 10288588"/>
              <a:gd name="connsiteX26" fmla="*/ 8070306 w 9736785"/>
              <a:gd name="connsiteY26" fmla="*/ 10288588 h 10288588"/>
              <a:gd name="connsiteX27" fmla="*/ 5130821 w 9736785"/>
              <a:gd name="connsiteY27" fmla="*/ 10288588 h 10288588"/>
              <a:gd name="connsiteX28" fmla="*/ 248900 w 9736785"/>
              <a:gd name="connsiteY28" fmla="*/ 5403652 h 10288588"/>
              <a:gd name="connsiteX29" fmla="*/ 0 w 9736785"/>
              <a:gd name="connsiteY29" fmla="*/ 5154599 h 10288588"/>
              <a:gd name="connsiteX30" fmla="*/ 248900 w 9736785"/>
              <a:gd name="connsiteY30" fmla="*/ 4915126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736785" h="10288588">
                <a:moveTo>
                  <a:pt x="9736785" y="5172352"/>
                </a:moveTo>
                <a:lnTo>
                  <a:pt x="9736785" y="8488457"/>
                </a:lnTo>
                <a:lnTo>
                  <a:pt x="8323865" y="7074668"/>
                </a:lnTo>
                <a:lnTo>
                  <a:pt x="8074968" y="6825614"/>
                </a:lnTo>
                <a:lnTo>
                  <a:pt x="8323865" y="6586141"/>
                </a:lnTo>
                <a:close/>
                <a:moveTo>
                  <a:pt x="8364453" y="0"/>
                </a:moveTo>
                <a:lnTo>
                  <a:pt x="9736785" y="0"/>
                </a:lnTo>
                <a:lnTo>
                  <a:pt x="9736785" y="1574014"/>
                </a:lnTo>
                <a:lnTo>
                  <a:pt x="6150670" y="5159389"/>
                </a:lnTo>
                <a:lnTo>
                  <a:pt x="6361276" y="5370125"/>
                </a:lnTo>
                <a:lnTo>
                  <a:pt x="9261903" y="2467707"/>
                </a:lnTo>
                <a:lnTo>
                  <a:pt x="9736785" y="1991506"/>
                </a:lnTo>
                <a:lnTo>
                  <a:pt x="9736785" y="4913407"/>
                </a:lnTo>
                <a:lnTo>
                  <a:pt x="7816378" y="6826125"/>
                </a:lnTo>
                <a:lnTo>
                  <a:pt x="9118307" y="8124071"/>
                </a:lnTo>
                <a:lnTo>
                  <a:pt x="9118307" y="8133649"/>
                </a:lnTo>
                <a:lnTo>
                  <a:pt x="9362419" y="8373122"/>
                </a:lnTo>
                <a:lnTo>
                  <a:pt x="9736785" y="8748380"/>
                </a:lnTo>
                <a:lnTo>
                  <a:pt x="9736785" y="10288588"/>
                </a:lnTo>
                <a:lnTo>
                  <a:pt x="8332997" y="10288588"/>
                </a:lnTo>
                <a:lnTo>
                  <a:pt x="3455863" y="5408442"/>
                </a:lnTo>
                <a:lnTo>
                  <a:pt x="3206963" y="5159389"/>
                </a:lnTo>
                <a:lnTo>
                  <a:pt x="3455863" y="4915126"/>
                </a:lnTo>
                <a:close/>
                <a:moveTo>
                  <a:pt x="5160993" y="0"/>
                </a:moveTo>
                <a:lnTo>
                  <a:pt x="8099373" y="0"/>
                </a:lnTo>
                <a:lnTo>
                  <a:pt x="2943707" y="5154599"/>
                </a:lnTo>
                <a:lnTo>
                  <a:pt x="8070306" y="10288588"/>
                </a:lnTo>
                <a:lnTo>
                  <a:pt x="5130821" y="10288588"/>
                </a:lnTo>
                <a:lnTo>
                  <a:pt x="248900" y="5403652"/>
                </a:lnTo>
                <a:lnTo>
                  <a:pt x="0" y="5154599"/>
                </a:lnTo>
                <a:lnTo>
                  <a:pt x="248900" y="4915126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>
                <a:solidFill>
                  <a:schemeClr val="tx1"/>
                </a:solidFill>
              </a:defRPr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61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9-02-25)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1577018" cy="3794912"/>
          </a:xfrm>
          <a:custGeom>
            <a:avLst/>
            <a:gdLst>
              <a:gd name="connsiteX0" fmla="*/ 13364304 w 17365528"/>
              <a:gd name="connsiteY0" fmla="*/ 1 h 5693247"/>
              <a:gd name="connsiteX1" fmla="*/ 15265700 w 17365528"/>
              <a:gd name="connsiteY1" fmla="*/ 1 h 5693247"/>
              <a:gd name="connsiteX2" fmla="*/ 16916184 w 17365528"/>
              <a:gd name="connsiteY2" fmla="*/ 1627612 h 5693247"/>
              <a:gd name="connsiteX3" fmla="*/ 16941506 w 17365528"/>
              <a:gd name="connsiteY3" fmla="*/ 1652512 h 5693247"/>
              <a:gd name="connsiteX4" fmla="*/ 16962224 w 17365528"/>
              <a:gd name="connsiteY4" fmla="*/ 1677413 h 5693247"/>
              <a:gd name="connsiteX5" fmla="*/ 16982940 w 17365528"/>
              <a:gd name="connsiteY5" fmla="*/ 1704577 h 5693247"/>
              <a:gd name="connsiteX6" fmla="*/ 17003658 w 17365528"/>
              <a:gd name="connsiteY6" fmla="*/ 1731743 h 5693247"/>
              <a:gd name="connsiteX7" fmla="*/ 17019772 w 17365528"/>
              <a:gd name="connsiteY7" fmla="*/ 1761171 h 5693247"/>
              <a:gd name="connsiteX8" fmla="*/ 17035886 w 17365528"/>
              <a:gd name="connsiteY8" fmla="*/ 1788335 h 5693247"/>
              <a:gd name="connsiteX9" fmla="*/ 17049696 w 17365528"/>
              <a:gd name="connsiteY9" fmla="*/ 1817763 h 5693247"/>
              <a:gd name="connsiteX10" fmla="*/ 17065810 w 17365528"/>
              <a:gd name="connsiteY10" fmla="*/ 1847192 h 5693247"/>
              <a:gd name="connsiteX11" fmla="*/ 17075018 w 17365528"/>
              <a:gd name="connsiteY11" fmla="*/ 1878884 h 5693247"/>
              <a:gd name="connsiteX12" fmla="*/ 17086528 w 17365528"/>
              <a:gd name="connsiteY12" fmla="*/ 1910576 h 5693247"/>
              <a:gd name="connsiteX13" fmla="*/ 17093434 w 17365528"/>
              <a:gd name="connsiteY13" fmla="*/ 1940004 h 5693247"/>
              <a:gd name="connsiteX14" fmla="*/ 17100340 w 17365528"/>
              <a:gd name="connsiteY14" fmla="*/ 1971696 h 5693247"/>
              <a:gd name="connsiteX15" fmla="*/ 17104944 w 17365528"/>
              <a:gd name="connsiteY15" fmla="*/ 2001124 h 5693247"/>
              <a:gd name="connsiteX16" fmla="*/ 17109548 w 17365528"/>
              <a:gd name="connsiteY16" fmla="*/ 2035080 h 5693247"/>
              <a:gd name="connsiteX17" fmla="*/ 17111848 w 17365528"/>
              <a:gd name="connsiteY17" fmla="*/ 2064509 h 5693247"/>
              <a:gd name="connsiteX18" fmla="*/ 17111848 w 17365528"/>
              <a:gd name="connsiteY18" fmla="*/ 2098464 h 5693247"/>
              <a:gd name="connsiteX19" fmla="*/ 17111848 w 17365528"/>
              <a:gd name="connsiteY19" fmla="*/ 2130156 h 5693247"/>
              <a:gd name="connsiteX20" fmla="*/ 17109548 w 17365528"/>
              <a:gd name="connsiteY20" fmla="*/ 2161848 h 5693247"/>
              <a:gd name="connsiteX21" fmla="*/ 17104944 w 17365528"/>
              <a:gd name="connsiteY21" fmla="*/ 2193540 h 5693247"/>
              <a:gd name="connsiteX22" fmla="*/ 17100340 w 17365528"/>
              <a:gd name="connsiteY22" fmla="*/ 2225232 h 5693247"/>
              <a:gd name="connsiteX23" fmla="*/ 17093434 w 17365528"/>
              <a:gd name="connsiteY23" fmla="*/ 2256924 h 5693247"/>
              <a:gd name="connsiteX24" fmla="*/ 17086528 w 17365528"/>
              <a:gd name="connsiteY24" fmla="*/ 2286352 h 5693247"/>
              <a:gd name="connsiteX25" fmla="*/ 17075018 w 17365528"/>
              <a:gd name="connsiteY25" fmla="*/ 2318044 h 5693247"/>
              <a:gd name="connsiteX26" fmla="*/ 17065810 w 17365528"/>
              <a:gd name="connsiteY26" fmla="*/ 2347472 h 5693247"/>
              <a:gd name="connsiteX27" fmla="*/ 17049696 w 17365528"/>
              <a:gd name="connsiteY27" fmla="*/ 2376901 h 5693247"/>
              <a:gd name="connsiteX28" fmla="*/ 17035886 w 17365528"/>
              <a:gd name="connsiteY28" fmla="*/ 2408593 h 5693247"/>
              <a:gd name="connsiteX29" fmla="*/ 17019772 w 17365528"/>
              <a:gd name="connsiteY29" fmla="*/ 2435757 h 5693247"/>
              <a:gd name="connsiteX30" fmla="*/ 17003658 w 17365528"/>
              <a:gd name="connsiteY30" fmla="*/ 2465185 h 5693247"/>
              <a:gd name="connsiteX31" fmla="*/ 16982940 w 17365528"/>
              <a:gd name="connsiteY31" fmla="*/ 2490086 h 5693247"/>
              <a:gd name="connsiteX32" fmla="*/ 16962224 w 17365528"/>
              <a:gd name="connsiteY32" fmla="*/ 2517251 h 5693247"/>
              <a:gd name="connsiteX33" fmla="*/ 16941506 w 17365528"/>
              <a:gd name="connsiteY33" fmla="*/ 2542152 h 5693247"/>
              <a:gd name="connsiteX34" fmla="*/ 16916184 w 17365528"/>
              <a:gd name="connsiteY34" fmla="*/ 2567053 h 5693247"/>
              <a:gd name="connsiteX35" fmla="*/ 16893166 w 17365528"/>
              <a:gd name="connsiteY35" fmla="*/ 2589690 h 5693247"/>
              <a:gd name="connsiteX36" fmla="*/ 16865542 w 17365528"/>
              <a:gd name="connsiteY36" fmla="*/ 2612327 h 5693247"/>
              <a:gd name="connsiteX37" fmla="*/ 16840220 w 17365528"/>
              <a:gd name="connsiteY37" fmla="*/ 2632700 h 5693247"/>
              <a:gd name="connsiteX38" fmla="*/ 16810296 w 17365528"/>
              <a:gd name="connsiteY38" fmla="*/ 2650810 h 5693247"/>
              <a:gd name="connsiteX39" fmla="*/ 16782672 w 17365528"/>
              <a:gd name="connsiteY39" fmla="*/ 2668920 h 5693247"/>
              <a:gd name="connsiteX40" fmla="*/ 16752748 w 17365528"/>
              <a:gd name="connsiteY40" fmla="*/ 2687030 h 5693247"/>
              <a:gd name="connsiteX41" fmla="*/ 16725124 w 17365528"/>
              <a:gd name="connsiteY41" fmla="*/ 2700612 h 5693247"/>
              <a:gd name="connsiteX42" fmla="*/ 16692898 w 17365528"/>
              <a:gd name="connsiteY42" fmla="*/ 2711930 h 5693247"/>
              <a:gd name="connsiteX43" fmla="*/ 16662972 w 17365528"/>
              <a:gd name="connsiteY43" fmla="*/ 2723249 h 5693247"/>
              <a:gd name="connsiteX44" fmla="*/ 16633047 w 17365528"/>
              <a:gd name="connsiteY44" fmla="*/ 2732304 h 5693247"/>
              <a:gd name="connsiteX45" fmla="*/ 16600820 w 17365528"/>
              <a:gd name="connsiteY45" fmla="*/ 2743622 h 5693247"/>
              <a:gd name="connsiteX46" fmla="*/ 16568593 w 17365528"/>
              <a:gd name="connsiteY46" fmla="*/ 2748150 h 5693247"/>
              <a:gd name="connsiteX47" fmla="*/ 16538668 w 17365528"/>
              <a:gd name="connsiteY47" fmla="*/ 2754941 h 5693247"/>
              <a:gd name="connsiteX48" fmla="*/ 16504139 w 17365528"/>
              <a:gd name="connsiteY48" fmla="*/ 2757205 h 5693247"/>
              <a:gd name="connsiteX49" fmla="*/ 16474214 w 17365528"/>
              <a:gd name="connsiteY49" fmla="*/ 2759468 h 5693247"/>
              <a:gd name="connsiteX50" fmla="*/ 16439685 w 17365528"/>
              <a:gd name="connsiteY50" fmla="*/ 2761732 h 5693247"/>
              <a:gd name="connsiteX51" fmla="*/ 16409760 w 17365528"/>
              <a:gd name="connsiteY51" fmla="*/ 2759468 h 5693247"/>
              <a:gd name="connsiteX52" fmla="*/ 16375231 w 17365528"/>
              <a:gd name="connsiteY52" fmla="*/ 2757205 h 5693247"/>
              <a:gd name="connsiteX53" fmla="*/ 16345306 w 17365528"/>
              <a:gd name="connsiteY53" fmla="*/ 2754941 h 5693247"/>
              <a:gd name="connsiteX54" fmla="*/ 16313079 w 17365528"/>
              <a:gd name="connsiteY54" fmla="*/ 2748150 h 5693247"/>
              <a:gd name="connsiteX55" fmla="*/ 16280852 w 17365528"/>
              <a:gd name="connsiteY55" fmla="*/ 2743622 h 5693247"/>
              <a:gd name="connsiteX56" fmla="*/ 16248624 w 17365528"/>
              <a:gd name="connsiteY56" fmla="*/ 2732304 h 5693247"/>
              <a:gd name="connsiteX57" fmla="*/ 16218700 w 17365528"/>
              <a:gd name="connsiteY57" fmla="*/ 2723249 h 5693247"/>
              <a:gd name="connsiteX58" fmla="*/ 16186472 w 17365528"/>
              <a:gd name="connsiteY58" fmla="*/ 2711930 h 5693247"/>
              <a:gd name="connsiteX59" fmla="*/ 16158849 w 17365528"/>
              <a:gd name="connsiteY59" fmla="*/ 2700612 h 5693247"/>
              <a:gd name="connsiteX60" fmla="*/ 16126622 w 17365528"/>
              <a:gd name="connsiteY60" fmla="*/ 2687030 h 5693247"/>
              <a:gd name="connsiteX61" fmla="*/ 16098999 w 17365528"/>
              <a:gd name="connsiteY61" fmla="*/ 2668920 h 5693247"/>
              <a:gd name="connsiteX62" fmla="*/ 16071376 w 17365528"/>
              <a:gd name="connsiteY62" fmla="*/ 2650810 h 5693247"/>
              <a:gd name="connsiteX63" fmla="*/ 16043753 w 17365528"/>
              <a:gd name="connsiteY63" fmla="*/ 2632700 h 5693247"/>
              <a:gd name="connsiteX64" fmla="*/ 16016130 w 17365528"/>
              <a:gd name="connsiteY64" fmla="*/ 2612327 h 5693247"/>
              <a:gd name="connsiteX65" fmla="*/ 15990808 w 17365528"/>
              <a:gd name="connsiteY65" fmla="*/ 2591954 h 5693247"/>
              <a:gd name="connsiteX66" fmla="*/ 15967789 w 17365528"/>
              <a:gd name="connsiteY66" fmla="*/ 2567053 h 5693247"/>
              <a:gd name="connsiteX67" fmla="*/ 11265681 w 17365528"/>
              <a:gd name="connsiteY67" fmla="*/ 1 h 5693247"/>
              <a:gd name="connsiteX68" fmla="*/ 13172892 w 17365528"/>
              <a:gd name="connsiteY68" fmla="*/ 1 h 5693247"/>
              <a:gd name="connsiteX69" fmla="*/ 17167196 w 17365528"/>
              <a:gd name="connsiteY69" fmla="*/ 3938358 h 5693247"/>
              <a:gd name="connsiteX70" fmla="*/ 17192564 w 17365528"/>
              <a:gd name="connsiteY70" fmla="*/ 3963270 h 5693247"/>
              <a:gd name="connsiteX71" fmla="*/ 17215626 w 17365528"/>
              <a:gd name="connsiteY71" fmla="*/ 3988182 h 5693247"/>
              <a:gd name="connsiteX72" fmla="*/ 17234076 w 17365528"/>
              <a:gd name="connsiteY72" fmla="*/ 4015359 h 5693247"/>
              <a:gd name="connsiteX73" fmla="*/ 17254832 w 17365528"/>
              <a:gd name="connsiteY73" fmla="*/ 4042536 h 5693247"/>
              <a:gd name="connsiteX74" fmla="*/ 17273280 w 17365528"/>
              <a:gd name="connsiteY74" fmla="*/ 4069712 h 5693247"/>
              <a:gd name="connsiteX75" fmla="*/ 17287118 w 17365528"/>
              <a:gd name="connsiteY75" fmla="*/ 4099154 h 5693247"/>
              <a:gd name="connsiteX76" fmla="*/ 17300956 w 17365528"/>
              <a:gd name="connsiteY76" fmla="*/ 4128595 h 5693247"/>
              <a:gd name="connsiteX77" fmla="*/ 17317098 w 17365528"/>
              <a:gd name="connsiteY77" fmla="*/ 4155772 h 5693247"/>
              <a:gd name="connsiteX78" fmla="*/ 17328628 w 17365528"/>
              <a:gd name="connsiteY78" fmla="*/ 4187478 h 5693247"/>
              <a:gd name="connsiteX79" fmla="*/ 17337854 w 17365528"/>
              <a:gd name="connsiteY79" fmla="*/ 4216920 h 5693247"/>
              <a:gd name="connsiteX80" fmla="*/ 17344772 w 17365528"/>
              <a:gd name="connsiteY80" fmla="*/ 4248626 h 5693247"/>
              <a:gd name="connsiteX81" fmla="*/ 17351692 w 17365528"/>
              <a:gd name="connsiteY81" fmla="*/ 4280332 h 5693247"/>
              <a:gd name="connsiteX82" fmla="*/ 17358610 w 17365528"/>
              <a:gd name="connsiteY82" fmla="*/ 4312038 h 5693247"/>
              <a:gd name="connsiteX83" fmla="*/ 17360916 w 17365528"/>
              <a:gd name="connsiteY83" fmla="*/ 4341480 h 5693247"/>
              <a:gd name="connsiteX84" fmla="*/ 17365528 w 17365528"/>
              <a:gd name="connsiteY84" fmla="*/ 4375450 h 5693247"/>
              <a:gd name="connsiteX85" fmla="*/ 17365528 w 17365528"/>
              <a:gd name="connsiteY85" fmla="*/ 4407157 h 5693247"/>
              <a:gd name="connsiteX86" fmla="*/ 17365528 w 17365528"/>
              <a:gd name="connsiteY86" fmla="*/ 4438863 h 5693247"/>
              <a:gd name="connsiteX87" fmla="*/ 17360916 w 17365528"/>
              <a:gd name="connsiteY87" fmla="*/ 4470569 h 5693247"/>
              <a:gd name="connsiteX88" fmla="*/ 17358610 w 17365528"/>
              <a:gd name="connsiteY88" fmla="*/ 4502275 h 5693247"/>
              <a:gd name="connsiteX89" fmla="*/ 17351692 w 17365528"/>
              <a:gd name="connsiteY89" fmla="*/ 4533981 h 5693247"/>
              <a:gd name="connsiteX90" fmla="*/ 17344772 w 17365528"/>
              <a:gd name="connsiteY90" fmla="*/ 4563423 h 5693247"/>
              <a:gd name="connsiteX91" fmla="*/ 17337854 w 17365528"/>
              <a:gd name="connsiteY91" fmla="*/ 4597394 h 5693247"/>
              <a:gd name="connsiteX92" fmla="*/ 17328628 w 17365528"/>
              <a:gd name="connsiteY92" fmla="*/ 4629100 h 5693247"/>
              <a:gd name="connsiteX93" fmla="*/ 17317098 w 17365528"/>
              <a:gd name="connsiteY93" fmla="*/ 4656276 h 5693247"/>
              <a:gd name="connsiteX94" fmla="*/ 17300956 w 17365528"/>
              <a:gd name="connsiteY94" fmla="*/ 4687983 h 5693247"/>
              <a:gd name="connsiteX95" fmla="*/ 17287118 w 17365528"/>
              <a:gd name="connsiteY95" fmla="*/ 4715159 h 5693247"/>
              <a:gd name="connsiteX96" fmla="*/ 17273280 w 17365528"/>
              <a:gd name="connsiteY96" fmla="*/ 4744601 h 5693247"/>
              <a:gd name="connsiteX97" fmla="*/ 17254832 w 17365528"/>
              <a:gd name="connsiteY97" fmla="*/ 4771777 h 5693247"/>
              <a:gd name="connsiteX98" fmla="*/ 17234076 w 17365528"/>
              <a:gd name="connsiteY98" fmla="*/ 4801219 h 5693247"/>
              <a:gd name="connsiteX99" fmla="*/ 17215626 w 17365528"/>
              <a:gd name="connsiteY99" fmla="*/ 4826131 h 5693247"/>
              <a:gd name="connsiteX100" fmla="*/ 17192564 w 17365528"/>
              <a:gd name="connsiteY100" fmla="*/ 4853308 h 5693247"/>
              <a:gd name="connsiteX101" fmla="*/ 17167196 w 17365528"/>
              <a:gd name="connsiteY101" fmla="*/ 4875955 h 5693247"/>
              <a:gd name="connsiteX102" fmla="*/ 17144134 w 17365528"/>
              <a:gd name="connsiteY102" fmla="*/ 4900867 h 5693247"/>
              <a:gd name="connsiteX103" fmla="*/ 17116460 w 17365528"/>
              <a:gd name="connsiteY103" fmla="*/ 4921249 h 5693247"/>
              <a:gd name="connsiteX104" fmla="*/ 17091092 w 17365528"/>
              <a:gd name="connsiteY104" fmla="*/ 4941632 h 5693247"/>
              <a:gd name="connsiteX105" fmla="*/ 17063418 w 17365528"/>
              <a:gd name="connsiteY105" fmla="*/ 4962014 h 5693247"/>
              <a:gd name="connsiteX106" fmla="*/ 17035744 w 17365528"/>
              <a:gd name="connsiteY106" fmla="*/ 4977867 h 5693247"/>
              <a:gd name="connsiteX107" fmla="*/ 17008070 w 17365528"/>
              <a:gd name="connsiteY107" fmla="*/ 4993721 h 5693247"/>
              <a:gd name="connsiteX108" fmla="*/ 16975784 w 17365528"/>
              <a:gd name="connsiteY108" fmla="*/ 5007309 h 5693247"/>
              <a:gd name="connsiteX109" fmla="*/ 16948110 w 17365528"/>
              <a:gd name="connsiteY109" fmla="*/ 5023162 h 5693247"/>
              <a:gd name="connsiteX110" fmla="*/ 16915824 w 17365528"/>
              <a:gd name="connsiteY110" fmla="*/ 5034486 h 5693247"/>
              <a:gd name="connsiteX111" fmla="*/ 16885842 w 17365528"/>
              <a:gd name="connsiteY111" fmla="*/ 5043545 h 5693247"/>
              <a:gd name="connsiteX112" fmla="*/ 16853556 w 17365528"/>
              <a:gd name="connsiteY112" fmla="*/ 5050339 h 5693247"/>
              <a:gd name="connsiteX113" fmla="*/ 16821270 w 17365528"/>
              <a:gd name="connsiteY113" fmla="*/ 5057133 h 5693247"/>
              <a:gd name="connsiteX114" fmla="*/ 16788984 w 17365528"/>
              <a:gd name="connsiteY114" fmla="*/ 5061662 h 5693247"/>
              <a:gd name="connsiteX115" fmla="*/ 16759002 w 17365528"/>
              <a:gd name="connsiteY115" fmla="*/ 5068457 h 5693247"/>
              <a:gd name="connsiteX116" fmla="*/ 16724410 w 17365528"/>
              <a:gd name="connsiteY116" fmla="*/ 5070721 h 5693247"/>
              <a:gd name="connsiteX117" fmla="*/ 16692124 w 17365528"/>
              <a:gd name="connsiteY117" fmla="*/ 5070721 h 5693247"/>
              <a:gd name="connsiteX118" fmla="*/ 16659837 w 17365528"/>
              <a:gd name="connsiteY118" fmla="*/ 5070721 h 5693247"/>
              <a:gd name="connsiteX119" fmla="*/ 16627550 w 17365528"/>
              <a:gd name="connsiteY119" fmla="*/ 5068457 h 5693247"/>
              <a:gd name="connsiteX120" fmla="*/ 16595264 w 17365528"/>
              <a:gd name="connsiteY120" fmla="*/ 5061662 h 5693247"/>
              <a:gd name="connsiteX121" fmla="*/ 16562977 w 17365528"/>
              <a:gd name="connsiteY121" fmla="*/ 5057133 h 5693247"/>
              <a:gd name="connsiteX122" fmla="*/ 16532997 w 17365528"/>
              <a:gd name="connsiteY122" fmla="*/ 5050339 h 5693247"/>
              <a:gd name="connsiteX123" fmla="*/ 16498404 w 17365528"/>
              <a:gd name="connsiteY123" fmla="*/ 5043545 h 5693247"/>
              <a:gd name="connsiteX124" fmla="*/ 16468424 w 17365528"/>
              <a:gd name="connsiteY124" fmla="*/ 5034486 h 5693247"/>
              <a:gd name="connsiteX125" fmla="*/ 16438444 w 17365528"/>
              <a:gd name="connsiteY125" fmla="*/ 5023162 h 5693247"/>
              <a:gd name="connsiteX126" fmla="*/ 16408463 w 17365528"/>
              <a:gd name="connsiteY126" fmla="*/ 5007309 h 5693247"/>
              <a:gd name="connsiteX127" fmla="*/ 16378483 w 17365528"/>
              <a:gd name="connsiteY127" fmla="*/ 4993721 h 5693247"/>
              <a:gd name="connsiteX128" fmla="*/ 16350808 w 17365528"/>
              <a:gd name="connsiteY128" fmla="*/ 4977867 h 5693247"/>
              <a:gd name="connsiteX129" fmla="*/ 16320828 w 17365528"/>
              <a:gd name="connsiteY129" fmla="*/ 4962014 h 5693247"/>
              <a:gd name="connsiteX130" fmla="*/ 16293154 w 17365528"/>
              <a:gd name="connsiteY130" fmla="*/ 4941632 h 5693247"/>
              <a:gd name="connsiteX131" fmla="*/ 16265480 w 17365528"/>
              <a:gd name="connsiteY131" fmla="*/ 4921249 h 5693247"/>
              <a:gd name="connsiteX132" fmla="*/ 16240112 w 17365528"/>
              <a:gd name="connsiteY132" fmla="*/ 4900867 h 5693247"/>
              <a:gd name="connsiteX133" fmla="*/ 16217050 w 17365528"/>
              <a:gd name="connsiteY133" fmla="*/ 4875955 h 5693247"/>
              <a:gd name="connsiteX134" fmla="*/ 9178593 w 17365528"/>
              <a:gd name="connsiteY134" fmla="*/ 1 h 5693247"/>
              <a:gd name="connsiteX135" fmla="*/ 11084099 w 17365528"/>
              <a:gd name="connsiteY135" fmla="*/ 1 h 5693247"/>
              <a:gd name="connsiteX136" fmla="*/ 14134753 w 17365528"/>
              <a:gd name="connsiteY136" fmla="*/ 3010122 h 5693247"/>
              <a:gd name="connsiteX137" fmla="*/ 14160098 w 17365528"/>
              <a:gd name="connsiteY137" fmla="*/ 3035036 h 5693247"/>
              <a:gd name="connsiteX138" fmla="*/ 14180835 w 17365528"/>
              <a:gd name="connsiteY138" fmla="*/ 3059951 h 5693247"/>
              <a:gd name="connsiteX139" fmla="*/ 14203876 w 17365528"/>
              <a:gd name="connsiteY139" fmla="*/ 3087130 h 5693247"/>
              <a:gd name="connsiteX140" fmla="*/ 14222310 w 17365528"/>
              <a:gd name="connsiteY140" fmla="*/ 3114310 h 5693247"/>
              <a:gd name="connsiteX141" fmla="*/ 14238438 w 17365528"/>
              <a:gd name="connsiteY141" fmla="*/ 3141489 h 5693247"/>
              <a:gd name="connsiteX142" fmla="*/ 14254567 w 17365528"/>
              <a:gd name="connsiteY142" fmla="*/ 3170934 h 5693247"/>
              <a:gd name="connsiteX143" fmla="*/ 14270696 w 17365528"/>
              <a:gd name="connsiteY143" fmla="*/ 3200378 h 5693247"/>
              <a:gd name="connsiteX144" fmla="*/ 14284520 w 17365528"/>
              <a:gd name="connsiteY144" fmla="*/ 3229822 h 5693247"/>
              <a:gd name="connsiteX145" fmla="*/ 14293737 w 17365528"/>
              <a:gd name="connsiteY145" fmla="*/ 3259267 h 5693247"/>
              <a:gd name="connsiteX146" fmla="*/ 14305258 w 17365528"/>
              <a:gd name="connsiteY146" fmla="*/ 3288711 h 5693247"/>
              <a:gd name="connsiteX147" fmla="*/ 14312170 w 17365528"/>
              <a:gd name="connsiteY147" fmla="*/ 3320420 h 5693247"/>
              <a:gd name="connsiteX148" fmla="*/ 14321386 w 17365528"/>
              <a:gd name="connsiteY148" fmla="*/ 3354395 h 5693247"/>
              <a:gd name="connsiteX149" fmla="*/ 14325994 w 17365528"/>
              <a:gd name="connsiteY149" fmla="*/ 3383839 h 5693247"/>
              <a:gd name="connsiteX150" fmla="*/ 14330603 w 17365528"/>
              <a:gd name="connsiteY150" fmla="*/ 3417813 h 5693247"/>
              <a:gd name="connsiteX151" fmla="*/ 14332907 w 17365528"/>
              <a:gd name="connsiteY151" fmla="*/ 3447258 h 5693247"/>
              <a:gd name="connsiteX152" fmla="*/ 14332907 w 17365528"/>
              <a:gd name="connsiteY152" fmla="*/ 3478967 h 5693247"/>
              <a:gd name="connsiteX153" fmla="*/ 14332907 w 17365528"/>
              <a:gd name="connsiteY153" fmla="*/ 3510676 h 5693247"/>
              <a:gd name="connsiteX154" fmla="*/ 14330603 w 17365528"/>
              <a:gd name="connsiteY154" fmla="*/ 3542386 h 5693247"/>
              <a:gd name="connsiteX155" fmla="*/ 14325994 w 17365528"/>
              <a:gd name="connsiteY155" fmla="*/ 3576360 h 5693247"/>
              <a:gd name="connsiteX156" fmla="*/ 14321386 w 17365528"/>
              <a:gd name="connsiteY156" fmla="*/ 3605804 h 5693247"/>
              <a:gd name="connsiteX157" fmla="*/ 14312170 w 17365528"/>
              <a:gd name="connsiteY157" fmla="*/ 3639779 h 5693247"/>
              <a:gd name="connsiteX158" fmla="*/ 14305258 w 17365528"/>
              <a:gd name="connsiteY158" fmla="*/ 3669223 h 5693247"/>
              <a:gd name="connsiteX159" fmla="*/ 14293737 w 17365528"/>
              <a:gd name="connsiteY159" fmla="*/ 3700932 h 5693247"/>
              <a:gd name="connsiteX160" fmla="*/ 14284520 w 17365528"/>
              <a:gd name="connsiteY160" fmla="*/ 3728112 h 5693247"/>
              <a:gd name="connsiteX161" fmla="*/ 14270696 w 17365528"/>
              <a:gd name="connsiteY161" fmla="*/ 3759821 h 5693247"/>
              <a:gd name="connsiteX162" fmla="*/ 14254567 w 17365528"/>
              <a:gd name="connsiteY162" fmla="*/ 3787001 h 5693247"/>
              <a:gd name="connsiteX163" fmla="*/ 14238438 w 17365528"/>
              <a:gd name="connsiteY163" fmla="*/ 3816445 h 5693247"/>
              <a:gd name="connsiteX164" fmla="*/ 14222310 w 17365528"/>
              <a:gd name="connsiteY164" fmla="*/ 3843624 h 5693247"/>
              <a:gd name="connsiteX165" fmla="*/ 14203876 w 17365528"/>
              <a:gd name="connsiteY165" fmla="*/ 3873069 h 5693247"/>
              <a:gd name="connsiteX166" fmla="*/ 14180835 w 17365528"/>
              <a:gd name="connsiteY166" fmla="*/ 3897983 h 5693247"/>
              <a:gd name="connsiteX167" fmla="*/ 14160098 w 17365528"/>
              <a:gd name="connsiteY167" fmla="*/ 3925163 h 5693247"/>
              <a:gd name="connsiteX168" fmla="*/ 14134753 w 17365528"/>
              <a:gd name="connsiteY168" fmla="*/ 3947812 h 5693247"/>
              <a:gd name="connsiteX169" fmla="*/ 14111712 w 17365528"/>
              <a:gd name="connsiteY169" fmla="*/ 3972727 h 5693247"/>
              <a:gd name="connsiteX170" fmla="*/ 14086366 w 17365528"/>
              <a:gd name="connsiteY170" fmla="*/ 3995376 h 5693247"/>
              <a:gd name="connsiteX171" fmla="*/ 14058717 w 17365528"/>
              <a:gd name="connsiteY171" fmla="*/ 4015761 h 5693247"/>
              <a:gd name="connsiteX172" fmla="*/ 14031068 w 17365528"/>
              <a:gd name="connsiteY172" fmla="*/ 4033880 h 5693247"/>
              <a:gd name="connsiteX173" fmla="*/ 14001114 w 17365528"/>
              <a:gd name="connsiteY173" fmla="*/ 4052000 h 5693247"/>
              <a:gd name="connsiteX174" fmla="*/ 13973464 w 17365528"/>
              <a:gd name="connsiteY174" fmla="*/ 4065590 h 5693247"/>
              <a:gd name="connsiteX175" fmla="*/ 13943511 w 17365528"/>
              <a:gd name="connsiteY175" fmla="*/ 4081444 h 5693247"/>
              <a:gd name="connsiteX176" fmla="*/ 13913558 w 17365528"/>
              <a:gd name="connsiteY176" fmla="*/ 4095034 h 5693247"/>
              <a:gd name="connsiteX177" fmla="*/ 13881300 w 17365528"/>
              <a:gd name="connsiteY177" fmla="*/ 4106359 h 5693247"/>
              <a:gd name="connsiteX178" fmla="*/ 13851346 w 17365528"/>
              <a:gd name="connsiteY178" fmla="*/ 4115419 h 5693247"/>
              <a:gd name="connsiteX179" fmla="*/ 13819088 w 17365528"/>
              <a:gd name="connsiteY179" fmla="*/ 4122214 h 5693247"/>
              <a:gd name="connsiteX180" fmla="*/ 13789135 w 17365528"/>
              <a:gd name="connsiteY180" fmla="*/ 4131273 h 5693247"/>
              <a:gd name="connsiteX181" fmla="*/ 13756878 w 17365528"/>
              <a:gd name="connsiteY181" fmla="*/ 4135803 h 5693247"/>
              <a:gd name="connsiteX182" fmla="*/ 13724620 w 17365528"/>
              <a:gd name="connsiteY182" fmla="*/ 4140333 h 5693247"/>
              <a:gd name="connsiteX183" fmla="*/ 13692362 w 17365528"/>
              <a:gd name="connsiteY183" fmla="*/ 4142598 h 5693247"/>
              <a:gd name="connsiteX184" fmla="*/ 13660104 w 17365528"/>
              <a:gd name="connsiteY184" fmla="*/ 4142598 h 5693247"/>
              <a:gd name="connsiteX185" fmla="*/ 13627846 w 17365528"/>
              <a:gd name="connsiteY185" fmla="*/ 4142598 h 5693247"/>
              <a:gd name="connsiteX186" fmla="*/ 13595589 w 17365528"/>
              <a:gd name="connsiteY186" fmla="*/ 4140333 h 5693247"/>
              <a:gd name="connsiteX187" fmla="*/ 13563332 w 17365528"/>
              <a:gd name="connsiteY187" fmla="*/ 4135803 h 5693247"/>
              <a:gd name="connsiteX188" fmla="*/ 13533378 w 17365528"/>
              <a:gd name="connsiteY188" fmla="*/ 4131273 h 5693247"/>
              <a:gd name="connsiteX189" fmla="*/ 13498816 w 17365528"/>
              <a:gd name="connsiteY189" fmla="*/ 4122214 h 5693247"/>
              <a:gd name="connsiteX190" fmla="*/ 13466558 w 17365528"/>
              <a:gd name="connsiteY190" fmla="*/ 4115419 h 5693247"/>
              <a:gd name="connsiteX191" fmla="*/ 13436604 w 17365528"/>
              <a:gd name="connsiteY191" fmla="*/ 4106359 h 5693247"/>
              <a:gd name="connsiteX192" fmla="*/ 13404347 w 17365528"/>
              <a:gd name="connsiteY192" fmla="*/ 4095034 h 5693247"/>
              <a:gd name="connsiteX193" fmla="*/ 13376698 w 17365528"/>
              <a:gd name="connsiteY193" fmla="*/ 4081444 h 5693247"/>
              <a:gd name="connsiteX194" fmla="*/ 13344440 w 17365528"/>
              <a:gd name="connsiteY194" fmla="*/ 4065590 h 5693247"/>
              <a:gd name="connsiteX195" fmla="*/ 13316790 w 17365528"/>
              <a:gd name="connsiteY195" fmla="*/ 4052000 h 5693247"/>
              <a:gd name="connsiteX196" fmla="*/ 13291445 w 17365528"/>
              <a:gd name="connsiteY196" fmla="*/ 4033880 h 5693247"/>
              <a:gd name="connsiteX197" fmla="*/ 13261492 w 17365528"/>
              <a:gd name="connsiteY197" fmla="*/ 4015761 h 5693247"/>
              <a:gd name="connsiteX198" fmla="*/ 13236146 w 17365528"/>
              <a:gd name="connsiteY198" fmla="*/ 3995376 h 5693247"/>
              <a:gd name="connsiteX199" fmla="*/ 13208497 w 17365528"/>
              <a:gd name="connsiteY199" fmla="*/ 3972727 h 5693247"/>
              <a:gd name="connsiteX200" fmla="*/ 13185456 w 17365528"/>
              <a:gd name="connsiteY200" fmla="*/ 3947812 h 5693247"/>
              <a:gd name="connsiteX201" fmla="*/ 7091498 w 17365528"/>
              <a:gd name="connsiteY201" fmla="*/ 0 h 5693247"/>
              <a:gd name="connsiteX202" fmla="*/ 8994444 w 17365528"/>
              <a:gd name="connsiteY202" fmla="*/ 0 h 5693247"/>
              <a:gd name="connsiteX203" fmla="*/ 13618189 w 17365528"/>
              <a:gd name="connsiteY203" fmla="*/ 4560488 h 5693247"/>
              <a:gd name="connsiteX204" fmla="*/ 13641228 w 17365528"/>
              <a:gd name="connsiteY204" fmla="*/ 4585409 h 5693247"/>
              <a:gd name="connsiteX205" fmla="*/ 13664266 w 17365528"/>
              <a:gd name="connsiteY205" fmla="*/ 4610330 h 5693247"/>
              <a:gd name="connsiteX206" fmla="*/ 13685000 w 17365528"/>
              <a:gd name="connsiteY206" fmla="*/ 4637516 h 5693247"/>
              <a:gd name="connsiteX207" fmla="*/ 13703430 w 17365528"/>
              <a:gd name="connsiteY207" fmla="*/ 4664702 h 5693247"/>
              <a:gd name="connsiteX208" fmla="*/ 13721860 w 17365528"/>
              <a:gd name="connsiteY208" fmla="*/ 4694154 h 5693247"/>
              <a:gd name="connsiteX209" fmla="*/ 13737988 w 17365528"/>
              <a:gd name="connsiteY209" fmla="*/ 4721340 h 5693247"/>
              <a:gd name="connsiteX210" fmla="*/ 13751810 w 17365528"/>
              <a:gd name="connsiteY210" fmla="*/ 4750792 h 5693247"/>
              <a:gd name="connsiteX211" fmla="*/ 13763329 w 17365528"/>
              <a:gd name="connsiteY211" fmla="*/ 4780243 h 5693247"/>
              <a:gd name="connsiteX212" fmla="*/ 13777152 w 17365528"/>
              <a:gd name="connsiteY212" fmla="*/ 4809695 h 5693247"/>
              <a:gd name="connsiteX213" fmla="*/ 13786368 w 17365528"/>
              <a:gd name="connsiteY213" fmla="*/ 4839147 h 5693247"/>
              <a:gd name="connsiteX214" fmla="*/ 13795582 w 17365528"/>
              <a:gd name="connsiteY214" fmla="*/ 4873130 h 5693247"/>
              <a:gd name="connsiteX215" fmla="*/ 13802494 w 17365528"/>
              <a:gd name="connsiteY215" fmla="*/ 4904847 h 5693247"/>
              <a:gd name="connsiteX216" fmla="*/ 13807102 w 17365528"/>
              <a:gd name="connsiteY216" fmla="*/ 4934299 h 5693247"/>
              <a:gd name="connsiteX217" fmla="*/ 13811709 w 17365528"/>
              <a:gd name="connsiteY217" fmla="*/ 4968281 h 5693247"/>
              <a:gd name="connsiteX218" fmla="*/ 13814013 w 17365528"/>
              <a:gd name="connsiteY218" fmla="*/ 4997733 h 5693247"/>
              <a:gd name="connsiteX219" fmla="*/ 13814013 w 17365528"/>
              <a:gd name="connsiteY219" fmla="*/ 5031716 h 5693247"/>
              <a:gd name="connsiteX220" fmla="*/ 13814013 w 17365528"/>
              <a:gd name="connsiteY220" fmla="*/ 5061168 h 5693247"/>
              <a:gd name="connsiteX221" fmla="*/ 13811709 w 17365528"/>
              <a:gd name="connsiteY221" fmla="*/ 5095150 h 5693247"/>
              <a:gd name="connsiteX222" fmla="*/ 13807102 w 17365528"/>
              <a:gd name="connsiteY222" fmla="*/ 5126868 h 5693247"/>
              <a:gd name="connsiteX223" fmla="*/ 13802494 w 17365528"/>
              <a:gd name="connsiteY223" fmla="*/ 5156319 h 5693247"/>
              <a:gd name="connsiteX224" fmla="*/ 13795582 w 17365528"/>
              <a:gd name="connsiteY224" fmla="*/ 5190302 h 5693247"/>
              <a:gd name="connsiteX225" fmla="*/ 13786368 w 17365528"/>
              <a:gd name="connsiteY225" fmla="*/ 5219754 h 5693247"/>
              <a:gd name="connsiteX226" fmla="*/ 13777152 w 17365528"/>
              <a:gd name="connsiteY226" fmla="*/ 5251471 h 5693247"/>
              <a:gd name="connsiteX227" fmla="*/ 13763329 w 17365528"/>
              <a:gd name="connsiteY227" fmla="*/ 5280923 h 5693247"/>
              <a:gd name="connsiteX228" fmla="*/ 13751810 w 17365528"/>
              <a:gd name="connsiteY228" fmla="*/ 5310375 h 5693247"/>
              <a:gd name="connsiteX229" fmla="*/ 13737988 w 17365528"/>
              <a:gd name="connsiteY229" fmla="*/ 5339826 h 5693247"/>
              <a:gd name="connsiteX230" fmla="*/ 13721860 w 17365528"/>
              <a:gd name="connsiteY230" fmla="*/ 5369278 h 5693247"/>
              <a:gd name="connsiteX231" fmla="*/ 13703430 w 17365528"/>
              <a:gd name="connsiteY231" fmla="*/ 5394199 h 5693247"/>
              <a:gd name="connsiteX232" fmla="*/ 13685000 w 17365528"/>
              <a:gd name="connsiteY232" fmla="*/ 5423651 h 5693247"/>
              <a:gd name="connsiteX233" fmla="*/ 13664266 w 17365528"/>
              <a:gd name="connsiteY233" fmla="*/ 5448571 h 5693247"/>
              <a:gd name="connsiteX234" fmla="*/ 13641228 w 17365528"/>
              <a:gd name="connsiteY234" fmla="*/ 5475758 h 5693247"/>
              <a:gd name="connsiteX235" fmla="*/ 13618189 w 17365528"/>
              <a:gd name="connsiteY235" fmla="*/ 5498413 h 5693247"/>
              <a:gd name="connsiteX236" fmla="*/ 13592848 w 17365528"/>
              <a:gd name="connsiteY236" fmla="*/ 5523333 h 5693247"/>
              <a:gd name="connsiteX237" fmla="*/ 13567506 w 17365528"/>
              <a:gd name="connsiteY237" fmla="*/ 5545989 h 5693247"/>
              <a:gd name="connsiteX238" fmla="*/ 13539860 w 17365528"/>
              <a:gd name="connsiteY238" fmla="*/ 5564113 h 5693247"/>
              <a:gd name="connsiteX239" fmla="*/ 13512214 w 17365528"/>
              <a:gd name="connsiteY239" fmla="*/ 5584502 h 5693247"/>
              <a:gd name="connsiteX240" fmla="*/ 13484568 w 17365528"/>
              <a:gd name="connsiteY240" fmla="*/ 5602627 h 5693247"/>
              <a:gd name="connsiteX241" fmla="*/ 13454618 w 17365528"/>
              <a:gd name="connsiteY241" fmla="*/ 5616220 h 5693247"/>
              <a:gd name="connsiteX242" fmla="*/ 13426973 w 17365528"/>
              <a:gd name="connsiteY242" fmla="*/ 5634344 h 5693247"/>
              <a:gd name="connsiteX243" fmla="*/ 13394720 w 17365528"/>
              <a:gd name="connsiteY243" fmla="*/ 5645671 h 5693247"/>
              <a:gd name="connsiteX244" fmla="*/ 13364770 w 17365528"/>
              <a:gd name="connsiteY244" fmla="*/ 5656999 h 5693247"/>
              <a:gd name="connsiteX245" fmla="*/ 13332517 w 17365528"/>
              <a:gd name="connsiteY245" fmla="*/ 5666061 h 5693247"/>
              <a:gd name="connsiteX246" fmla="*/ 13302568 w 17365528"/>
              <a:gd name="connsiteY246" fmla="*/ 5672858 h 5693247"/>
              <a:gd name="connsiteX247" fmla="*/ 13270314 w 17365528"/>
              <a:gd name="connsiteY247" fmla="*/ 5681920 h 5693247"/>
              <a:gd name="connsiteX248" fmla="*/ 13240364 w 17365528"/>
              <a:gd name="connsiteY248" fmla="*/ 5688716 h 5693247"/>
              <a:gd name="connsiteX249" fmla="*/ 13205808 w 17365528"/>
              <a:gd name="connsiteY249" fmla="*/ 5690982 h 5693247"/>
              <a:gd name="connsiteX250" fmla="*/ 13175858 w 17365528"/>
              <a:gd name="connsiteY250" fmla="*/ 5693247 h 5693247"/>
              <a:gd name="connsiteX251" fmla="*/ 13141300 w 17365528"/>
              <a:gd name="connsiteY251" fmla="*/ 5693247 h 5693247"/>
              <a:gd name="connsiteX252" fmla="*/ 13111351 w 17365528"/>
              <a:gd name="connsiteY252" fmla="*/ 5693247 h 5693247"/>
              <a:gd name="connsiteX253" fmla="*/ 13076794 w 17365528"/>
              <a:gd name="connsiteY253" fmla="*/ 5690982 h 5693247"/>
              <a:gd name="connsiteX254" fmla="*/ 13046844 w 17365528"/>
              <a:gd name="connsiteY254" fmla="*/ 5688716 h 5693247"/>
              <a:gd name="connsiteX255" fmla="*/ 13012288 w 17365528"/>
              <a:gd name="connsiteY255" fmla="*/ 5681920 h 5693247"/>
              <a:gd name="connsiteX256" fmla="*/ 12980034 w 17365528"/>
              <a:gd name="connsiteY256" fmla="*/ 5672858 h 5693247"/>
              <a:gd name="connsiteX257" fmla="*/ 12950084 w 17365528"/>
              <a:gd name="connsiteY257" fmla="*/ 5666061 h 5693247"/>
              <a:gd name="connsiteX258" fmla="*/ 12917831 w 17365528"/>
              <a:gd name="connsiteY258" fmla="*/ 5656999 h 5693247"/>
              <a:gd name="connsiteX259" fmla="*/ 12887882 w 17365528"/>
              <a:gd name="connsiteY259" fmla="*/ 5645671 h 5693247"/>
              <a:gd name="connsiteX260" fmla="*/ 12857932 w 17365528"/>
              <a:gd name="connsiteY260" fmla="*/ 5634344 h 5693247"/>
              <a:gd name="connsiteX261" fmla="*/ 12827982 w 17365528"/>
              <a:gd name="connsiteY261" fmla="*/ 5616220 h 5693247"/>
              <a:gd name="connsiteX262" fmla="*/ 12798033 w 17365528"/>
              <a:gd name="connsiteY262" fmla="*/ 5602627 h 5693247"/>
              <a:gd name="connsiteX263" fmla="*/ 12770388 w 17365528"/>
              <a:gd name="connsiteY263" fmla="*/ 5584502 h 5693247"/>
              <a:gd name="connsiteX264" fmla="*/ 12745046 w 17365528"/>
              <a:gd name="connsiteY264" fmla="*/ 5564113 h 5693247"/>
              <a:gd name="connsiteX265" fmla="*/ 12717400 w 17365528"/>
              <a:gd name="connsiteY265" fmla="*/ 5545989 h 5693247"/>
              <a:gd name="connsiteX266" fmla="*/ 12692058 w 17365528"/>
              <a:gd name="connsiteY266" fmla="*/ 5523333 h 5693247"/>
              <a:gd name="connsiteX267" fmla="*/ 12664412 w 17365528"/>
              <a:gd name="connsiteY267" fmla="*/ 5498413 h 5693247"/>
              <a:gd name="connsiteX268" fmla="*/ 4992875 w 17365528"/>
              <a:gd name="connsiteY268" fmla="*/ 0 h 5693247"/>
              <a:gd name="connsiteX269" fmla="*/ 6900842 w 17365528"/>
              <a:gd name="connsiteY269" fmla="*/ 0 h 5693247"/>
              <a:gd name="connsiteX270" fmla="*/ 10606035 w 17365528"/>
              <a:gd name="connsiteY270" fmla="*/ 3654295 h 5693247"/>
              <a:gd name="connsiteX271" fmla="*/ 10631413 w 17365528"/>
              <a:gd name="connsiteY271" fmla="*/ 3679231 h 5693247"/>
              <a:gd name="connsiteX272" fmla="*/ 10652177 w 17365528"/>
              <a:gd name="connsiteY272" fmla="*/ 3706434 h 5693247"/>
              <a:gd name="connsiteX273" fmla="*/ 10675248 w 17365528"/>
              <a:gd name="connsiteY273" fmla="*/ 3731371 h 5693247"/>
              <a:gd name="connsiteX274" fmla="*/ 10693704 w 17365528"/>
              <a:gd name="connsiteY274" fmla="*/ 3758574 h 5693247"/>
              <a:gd name="connsiteX275" fmla="*/ 10709854 w 17365528"/>
              <a:gd name="connsiteY275" fmla="*/ 3785777 h 5693247"/>
              <a:gd name="connsiteX276" fmla="*/ 10726004 w 17365528"/>
              <a:gd name="connsiteY276" fmla="*/ 3815247 h 5693247"/>
              <a:gd name="connsiteX277" fmla="*/ 10742154 w 17365528"/>
              <a:gd name="connsiteY277" fmla="*/ 3844717 h 5693247"/>
              <a:gd name="connsiteX278" fmla="*/ 10755996 w 17365528"/>
              <a:gd name="connsiteY278" fmla="*/ 3874187 h 5693247"/>
              <a:gd name="connsiteX279" fmla="*/ 10765224 w 17365528"/>
              <a:gd name="connsiteY279" fmla="*/ 3903658 h 5693247"/>
              <a:gd name="connsiteX280" fmla="*/ 10776760 w 17365528"/>
              <a:gd name="connsiteY280" fmla="*/ 3935395 h 5693247"/>
              <a:gd name="connsiteX281" fmla="*/ 10783681 w 17365528"/>
              <a:gd name="connsiteY281" fmla="*/ 3967132 h 5693247"/>
              <a:gd name="connsiteX282" fmla="*/ 10792910 w 17365528"/>
              <a:gd name="connsiteY282" fmla="*/ 3996602 h 5693247"/>
              <a:gd name="connsiteX283" fmla="*/ 10797524 w 17365528"/>
              <a:gd name="connsiteY283" fmla="*/ 4030606 h 5693247"/>
              <a:gd name="connsiteX284" fmla="*/ 10802138 w 17365528"/>
              <a:gd name="connsiteY284" fmla="*/ 4060076 h 5693247"/>
              <a:gd name="connsiteX285" fmla="*/ 10804445 w 17365528"/>
              <a:gd name="connsiteY285" fmla="*/ 4094080 h 5693247"/>
              <a:gd name="connsiteX286" fmla="*/ 10804445 w 17365528"/>
              <a:gd name="connsiteY286" fmla="*/ 4123550 h 5693247"/>
              <a:gd name="connsiteX287" fmla="*/ 10804445 w 17365528"/>
              <a:gd name="connsiteY287" fmla="*/ 4157554 h 5693247"/>
              <a:gd name="connsiteX288" fmla="*/ 10802138 w 17365528"/>
              <a:gd name="connsiteY288" fmla="*/ 4189291 h 5693247"/>
              <a:gd name="connsiteX289" fmla="*/ 10797524 w 17365528"/>
              <a:gd name="connsiteY289" fmla="*/ 4221028 h 5693247"/>
              <a:gd name="connsiteX290" fmla="*/ 10792910 w 17365528"/>
              <a:gd name="connsiteY290" fmla="*/ 4252765 h 5693247"/>
              <a:gd name="connsiteX291" fmla="*/ 10783681 w 17365528"/>
              <a:gd name="connsiteY291" fmla="*/ 4282235 h 5693247"/>
              <a:gd name="connsiteX292" fmla="*/ 10776760 w 17365528"/>
              <a:gd name="connsiteY292" fmla="*/ 4313972 h 5693247"/>
              <a:gd name="connsiteX293" fmla="*/ 10765224 w 17365528"/>
              <a:gd name="connsiteY293" fmla="*/ 4343443 h 5693247"/>
              <a:gd name="connsiteX294" fmla="*/ 10755996 w 17365528"/>
              <a:gd name="connsiteY294" fmla="*/ 4375180 h 5693247"/>
              <a:gd name="connsiteX295" fmla="*/ 10742154 w 17365528"/>
              <a:gd name="connsiteY295" fmla="*/ 4406917 h 5693247"/>
              <a:gd name="connsiteX296" fmla="*/ 10726004 w 17365528"/>
              <a:gd name="connsiteY296" fmla="*/ 4434120 h 5693247"/>
              <a:gd name="connsiteX297" fmla="*/ 10709854 w 17365528"/>
              <a:gd name="connsiteY297" fmla="*/ 4463590 h 5693247"/>
              <a:gd name="connsiteX298" fmla="*/ 10693704 w 17365528"/>
              <a:gd name="connsiteY298" fmla="*/ 4490793 h 5693247"/>
              <a:gd name="connsiteX299" fmla="*/ 10675248 w 17365528"/>
              <a:gd name="connsiteY299" fmla="*/ 4520263 h 5693247"/>
              <a:gd name="connsiteX300" fmla="*/ 10652177 w 17365528"/>
              <a:gd name="connsiteY300" fmla="*/ 4545199 h 5693247"/>
              <a:gd name="connsiteX301" fmla="*/ 10631413 w 17365528"/>
              <a:gd name="connsiteY301" fmla="*/ 4570136 h 5693247"/>
              <a:gd name="connsiteX302" fmla="*/ 10606035 w 17365528"/>
              <a:gd name="connsiteY302" fmla="*/ 4595072 h 5693247"/>
              <a:gd name="connsiteX303" fmla="*/ 10582964 w 17365528"/>
              <a:gd name="connsiteY303" fmla="*/ 4617741 h 5693247"/>
              <a:gd name="connsiteX304" fmla="*/ 10557586 w 17365528"/>
              <a:gd name="connsiteY304" fmla="*/ 4640411 h 5693247"/>
              <a:gd name="connsiteX305" fmla="*/ 10529901 w 17365528"/>
              <a:gd name="connsiteY305" fmla="*/ 4660813 h 5693247"/>
              <a:gd name="connsiteX306" fmla="*/ 10502216 w 17365528"/>
              <a:gd name="connsiteY306" fmla="*/ 4678948 h 5693247"/>
              <a:gd name="connsiteX307" fmla="*/ 10472224 w 17365528"/>
              <a:gd name="connsiteY307" fmla="*/ 4697084 h 5693247"/>
              <a:gd name="connsiteX308" fmla="*/ 10444538 w 17365528"/>
              <a:gd name="connsiteY308" fmla="*/ 4712952 h 5693247"/>
              <a:gd name="connsiteX309" fmla="*/ 10414546 w 17365528"/>
              <a:gd name="connsiteY309" fmla="*/ 4726554 h 5693247"/>
              <a:gd name="connsiteX310" fmla="*/ 10384554 w 17365528"/>
              <a:gd name="connsiteY310" fmla="*/ 4740156 h 5693247"/>
              <a:gd name="connsiteX311" fmla="*/ 10352254 w 17365528"/>
              <a:gd name="connsiteY311" fmla="*/ 4751490 h 5693247"/>
              <a:gd name="connsiteX312" fmla="*/ 10322262 w 17365528"/>
              <a:gd name="connsiteY312" fmla="*/ 4760558 h 5693247"/>
              <a:gd name="connsiteX313" fmla="*/ 10289963 w 17365528"/>
              <a:gd name="connsiteY313" fmla="*/ 4769626 h 5693247"/>
              <a:gd name="connsiteX314" fmla="*/ 10259970 w 17365528"/>
              <a:gd name="connsiteY314" fmla="*/ 4776427 h 5693247"/>
              <a:gd name="connsiteX315" fmla="*/ 10227672 w 17365528"/>
              <a:gd name="connsiteY315" fmla="*/ 4780960 h 5693247"/>
              <a:gd name="connsiteX316" fmla="*/ 10195372 w 17365528"/>
              <a:gd name="connsiteY316" fmla="*/ 4785494 h 5693247"/>
              <a:gd name="connsiteX317" fmla="*/ 10163072 w 17365528"/>
              <a:gd name="connsiteY317" fmla="*/ 4787761 h 5693247"/>
              <a:gd name="connsiteX318" fmla="*/ 10130774 w 17365528"/>
              <a:gd name="connsiteY318" fmla="*/ 4787761 h 5693247"/>
              <a:gd name="connsiteX319" fmla="*/ 10098474 w 17365528"/>
              <a:gd name="connsiteY319" fmla="*/ 4787761 h 5693247"/>
              <a:gd name="connsiteX320" fmla="*/ 10066175 w 17365528"/>
              <a:gd name="connsiteY320" fmla="*/ 4785494 h 5693247"/>
              <a:gd name="connsiteX321" fmla="*/ 10033876 w 17365528"/>
              <a:gd name="connsiteY321" fmla="*/ 4780960 h 5693247"/>
              <a:gd name="connsiteX322" fmla="*/ 10001576 w 17365528"/>
              <a:gd name="connsiteY322" fmla="*/ 4776427 h 5693247"/>
              <a:gd name="connsiteX323" fmla="*/ 9969277 w 17365528"/>
              <a:gd name="connsiteY323" fmla="*/ 4769626 h 5693247"/>
              <a:gd name="connsiteX324" fmla="*/ 9936978 w 17365528"/>
              <a:gd name="connsiteY324" fmla="*/ 4760558 h 5693247"/>
              <a:gd name="connsiteX325" fmla="*/ 9906985 w 17365528"/>
              <a:gd name="connsiteY325" fmla="*/ 4751490 h 5693247"/>
              <a:gd name="connsiteX326" fmla="*/ 9874686 w 17365528"/>
              <a:gd name="connsiteY326" fmla="*/ 4740156 h 5693247"/>
              <a:gd name="connsiteX327" fmla="*/ 9847001 w 17365528"/>
              <a:gd name="connsiteY327" fmla="*/ 4726554 h 5693247"/>
              <a:gd name="connsiteX328" fmla="*/ 9814702 w 17365528"/>
              <a:gd name="connsiteY328" fmla="*/ 4712952 h 5693247"/>
              <a:gd name="connsiteX329" fmla="*/ 9787016 w 17365528"/>
              <a:gd name="connsiteY329" fmla="*/ 4697084 h 5693247"/>
              <a:gd name="connsiteX330" fmla="*/ 9759331 w 17365528"/>
              <a:gd name="connsiteY330" fmla="*/ 4678948 h 5693247"/>
              <a:gd name="connsiteX331" fmla="*/ 9731646 w 17365528"/>
              <a:gd name="connsiteY331" fmla="*/ 4660813 h 5693247"/>
              <a:gd name="connsiteX332" fmla="*/ 9706268 w 17365528"/>
              <a:gd name="connsiteY332" fmla="*/ 4640411 h 5693247"/>
              <a:gd name="connsiteX333" fmla="*/ 9678583 w 17365528"/>
              <a:gd name="connsiteY333" fmla="*/ 4617741 h 5693247"/>
              <a:gd name="connsiteX334" fmla="*/ 9653205 w 17365528"/>
              <a:gd name="connsiteY334" fmla="*/ 4595072 h 5693247"/>
              <a:gd name="connsiteX335" fmla="*/ 2905787 w 17365528"/>
              <a:gd name="connsiteY335" fmla="*/ 0 h 5693247"/>
              <a:gd name="connsiteX336" fmla="*/ 4813775 w 17365528"/>
              <a:gd name="connsiteY336" fmla="*/ 0 h 5693247"/>
              <a:gd name="connsiteX337" fmla="*/ 8371354 w 17365528"/>
              <a:gd name="connsiteY337" fmla="*/ 3504833 h 5693247"/>
              <a:gd name="connsiteX338" fmla="*/ 8394425 w 17365528"/>
              <a:gd name="connsiteY338" fmla="*/ 3532037 h 5693247"/>
              <a:gd name="connsiteX339" fmla="*/ 8415189 w 17365528"/>
              <a:gd name="connsiteY339" fmla="*/ 3556974 h 5693247"/>
              <a:gd name="connsiteX340" fmla="*/ 8438260 w 17365528"/>
              <a:gd name="connsiteY340" fmla="*/ 3584179 h 5693247"/>
              <a:gd name="connsiteX341" fmla="*/ 8456717 w 17365528"/>
              <a:gd name="connsiteY341" fmla="*/ 3609116 h 5693247"/>
              <a:gd name="connsiteX342" fmla="*/ 8472867 w 17365528"/>
              <a:gd name="connsiteY342" fmla="*/ 3638588 h 5693247"/>
              <a:gd name="connsiteX343" fmla="*/ 8491324 w 17365528"/>
              <a:gd name="connsiteY343" fmla="*/ 3665792 h 5693247"/>
              <a:gd name="connsiteX344" fmla="*/ 8505167 w 17365528"/>
              <a:gd name="connsiteY344" fmla="*/ 3697531 h 5693247"/>
              <a:gd name="connsiteX345" fmla="*/ 8516702 w 17365528"/>
              <a:gd name="connsiteY345" fmla="*/ 3724735 h 5693247"/>
              <a:gd name="connsiteX346" fmla="*/ 8528238 w 17365528"/>
              <a:gd name="connsiteY346" fmla="*/ 3756473 h 5693247"/>
              <a:gd name="connsiteX347" fmla="*/ 8537466 w 17365528"/>
              <a:gd name="connsiteY347" fmla="*/ 3785945 h 5693247"/>
              <a:gd name="connsiteX348" fmla="*/ 8549002 w 17365528"/>
              <a:gd name="connsiteY348" fmla="*/ 3817683 h 5693247"/>
              <a:gd name="connsiteX349" fmla="*/ 8555924 w 17365528"/>
              <a:gd name="connsiteY349" fmla="*/ 3847155 h 5693247"/>
              <a:gd name="connsiteX350" fmla="*/ 8560538 w 17365528"/>
              <a:gd name="connsiteY350" fmla="*/ 3881160 h 5693247"/>
              <a:gd name="connsiteX351" fmla="*/ 8562845 w 17365528"/>
              <a:gd name="connsiteY351" fmla="*/ 3912899 h 5693247"/>
              <a:gd name="connsiteX352" fmla="*/ 8565152 w 17365528"/>
              <a:gd name="connsiteY352" fmla="*/ 3944637 h 5693247"/>
              <a:gd name="connsiteX353" fmla="*/ 8567459 w 17365528"/>
              <a:gd name="connsiteY353" fmla="*/ 3976376 h 5693247"/>
              <a:gd name="connsiteX354" fmla="*/ 8565152 w 17365528"/>
              <a:gd name="connsiteY354" fmla="*/ 4008114 h 5693247"/>
              <a:gd name="connsiteX355" fmla="*/ 8562845 w 17365528"/>
              <a:gd name="connsiteY355" fmla="*/ 4039852 h 5693247"/>
              <a:gd name="connsiteX356" fmla="*/ 8560538 w 17365528"/>
              <a:gd name="connsiteY356" fmla="*/ 4073858 h 5693247"/>
              <a:gd name="connsiteX357" fmla="*/ 8555924 w 17365528"/>
              <a:gd name="connsiteY357" fmla="*/ 4103329 h 5693247"/>
              <a:gd name="connsiteX358" fmla="*/ 8549002 w 17365528"/>
              <a:gd name="connsiteY358" fmla="*/ 4135068 h 5693247"/>
              <a:gd name="connsiteX359" fmla="*/ 8537466 w 17365528"/>
              <a:gd name="connsiteY359" fmla="*/ 4164539 h 5693247"/>
              <a:gd name="connsiteX360" fmla="*/ 8528238 w 17365528"/>
              <a:gd name="connsiteY360" fmla="*/ 4196278 h 5693247"/>
              <a:gd name="connsiteX361" fmla="*/ 8516702 w 17365528"/>
              <a:gd name="connsiteY361" fmla="*/ 4225749 h 5693247"/>
              <a:gd name="connsiteX362" fmla="*/ 8505167 w 17365528"/>
              <a:gd name="connsiteY362" fmla="*/ 4257488 h 5693247"/>
              <a:gd name="connsiteX363" fmla="*/ 8491324 w 17365528"/>
              <a:gd name="connsiteY363" fmla="*/ 4284692 h 5693247"/>
              <a:gd name="connsiteX364" fmla="*/ 8472867 w 17365528"/>
              <a:gd name="connsiteY364" fmla="*/ 4314164 h 5693247"/>
              <a:gd name="connsiteX365" fmla="*/ 8456717 w 17365528"/>
              <a:gd name="connsiteY365" fmla="*/ 4341368 h 5693247"/>
              <a:gd name="connsiteX366" fmla="*/ 8438260 w 17365528"/>
              <a:gd name="connsiteY366" fmla="*/ 4370839 h 5693247"/>
              <a:gd name="connsiteX367" fmla="*/ 8415189 w 17365528"/>
              <a:gd name="connsiteY367" fmla="*/ 4395777 h 5693247"/>
              <a:gd name="connsiteX368" fmla="*/ 8394425 w 17365528"/>
              <a:gd name="connsiteY368" fmla="*/ 4422981 h 5693247"/>
              <a:gd name="connsiteX369" fmla="*/ 8371354 w 17365528"/>
              <a:gd name="connsiteY369" fmla="*/ 4445651 h 5693247"/>
              <a:gd name="connsiteX370" fmla="*/ 8343669 w 17365528"/>
              <a:gd name="connsiteY370" fmla="*/ 4470589 h 5693247"/>
              <a:gd name="connsiteX371" fmla="*/ 8318291 w 17365528"/>
              <a:gd name="connsiteY371" fmla="*/ 4490992 h 5693247"/>
              <a:gd name="connsiteX372" fmla="*/ 8290605 w 17365528"/>
              <a:gd name="connsiteY372" fmla="*/ 4511395 h 5693247"/>
              <a:gd name="connsiteX373" fmla="*/ 8265227 w 17365528"/>
              <a:gd name="connsiteY373" fmla="*/ 4531799 h 5693247"/>
              <a:gd name="connsiteX374" fmla="*/ 8235234 w 17365528"/>
              <a:gd name="connsiteY374" fmla="*/ 4547668 h 5693247"/>
              <a:gd name="connsiteX375" fmla="*/ 8207549 w 17365528"/>
              <a:gd name="connsiteY375" fmla="*/ 4563537 h 5693247"/>
              <a:gd name="connsiteX376" fmla="*/ 8175250 w 17365528"/>
              <a:gd name="connsiteY376" fmla="*/ 4579406 h 5693247"/>
              <a:gd name="connsiteX377" fmla="*/ 8147564 w 17365528"/>
              <a:gd name="connsiteY377" fmla="*/ 4590742 h 5693247"/>
              <a:gd name="connsiteX378" fmla="*/ 8115263 w 17365528"/>
              <a:gd name="connsiteY378" fmla="*/ 4602077 h 5693247"/>
              <a:gd name="connsiteX379" fmla="*/ 8085272 w 17365528"/>
              <a:gd name="connsiteY379" fmla="*/ 4611145 h 5693247"/>
              <a:gd name="connsiteX380" fmla="*/ 8052971 w 17365528"/>
              <a:gd name="connsiteY380" fmla="*/ 4620213 h 5693247"/>
              <a:gd name="connsiteX381" fmla="*/ 8022979 w 17365528"/>
              <a:gd name="connsiteY381" fmla="*/ 4629281 h 5693247"/>
              <a:gd name="connsiteX382" fmla="*/ 7988372 w 17365528"/>
              <a:gd name="connsiteY382" fmla="*/ 4633815 h 5693247"/>
              <a:gd name="connsiteX383" fmla="*/ 7958379 w 17365528"/>
              <a:gd name="connsiteY383" fmla="*/ 4638349 h 5693247"/>
              <a:gd name="connsiteX384" fmla="*/ 7923774 w 17365528"/>
              <a:gd name="connsiteY384" fmla="*/ 4640616 h 5693247"/>
              <a:gd name="connsiteX385" fmla="*/ 7893781 w 17365528"/>
              <a:gd name="connsiteY385" fmla="*/ 4640616 h 5693247"/>
              <a:gd name="connsiteX386" fmla="*/ 7859173 w 17365528"/>
              <a:gd name="connsiteY386" fmla="*/ 4640616 h 5693247"/>
              <a:gd name="connsiteX387" fmla="*/ 7829181 w 17365528"/>
              <a:gd name="connsiteY387" fmla="*/ 4638349 h 5693247"/>
              <a:gd name="connsiteX388" fmla="*/ 7794574 w 17365528"/>
              <a:gd name="connsiteY388" fmla="*/ 4633815 h 5693247"/>
              <a:gd name="connsiteX389" fmla="*/ 7764581 w 17365528"/>
              <a:gd name="connsiteY389" fmla="*/ 4629281 h 5693247"/>
              <a:gd name="connsiteX390" fmla="*/ 7732281 w 17365528"/>
              <a:gd name="connsiteY390" fmla="*/ 4620213 h 5693247"/>
              <a:gd name="connsiteX391" fmla="*/ 7702289 w 17365528"/>
              <a:gd name="connsiteY391" fmla="*/ 4611145 h 5693247"/>
              <a:gd name="connsiteX392" fmla="*/ 7669989 w 17365528"/>
              <a:gd name="connsiteY392" fmla="*/ 4602077 h 5693247"/>
              <a:gd name="connsiteX393" fmla="*/ 7639997 w 17365528"/>
              <a:gd name="connsiteY393" fmla="*/ 4590742 h 5693247"/>
              <a:gd name="connsiteX394" fmla="*/ 7607697 w 17365528"/>
              <a:gd name="connsiteY394" fmla="*/ 4579406 h 5693247"/>
              <a:gd name="connsiteX395" fmla="*/ 7580012 w 17365528"/>
              <a:gd name="connsiteY395" fmla="*/ 4563537 h 5693247"/>
              <a:gd name="connsiteX396" fmla="*/ 7550019 w 17365528"/>
              <a:gd name="connsiteY396" fmla="*/ 4547668 h 5693247"/>
              <a:gd name="connsiteX397" fmla="*/ 7522334 w 17365528"/>
              <a:gd name="connsiteY397" fmla="*/ 4531799 h 5693247"/>
              <a:gd name="connsiteX398" fmla="*/ 7494648 w 17365528"/>
              <a:gd name="connsiteY398" fmla="*/ 4511395 h 5693247"/>
              <a:gd name="connsiteX399" fmla="*/ 7466963 w 17365528"/>
              <a:gd name="connsiteY399" fmla="*/ 4490992 h 5693247"/>
              <a:gd name="connsiteX400" fmla="*/ 7441584 w 17365528"/>
              <a:gd name="connsiteY400" fmla="*/ 4470589 h 5693247"/>
              <a:gd name="connsiteX401" fmla="*/ 7416207 w 17365528"/>
              <a:gd name="connsiteY401" fmla="*/ 4445651 h 5693247"/>
              <a:gd name="connsiteX402" fmla="*/ 818690 w 17365528"/>
              <a:gd name="connsiteY402" fmla="*/ 0 h 5693247"/>
              <a:gd name="connsiteX403" fmla="*/ 2720219 w 17365528"/>
              <a:gd name="connsiteY403" fmla="*/ 0 h 5693247"/>
              <a:gd name="connsiteX404" fmla="*/ 4518153 w 17365528"/>
              <a:gd name="connsiteY404" fmla="*/ 1774755 h 5693247"/>
              <a:gd name="connsiteX405" fmla="*/ 4543476 w 17365528"/>
              <a:gd name="connsiteY405" fmla="*/ 1801919 h 5693247"/>
              <a:gd name="connsiteX406" fmla="*/ 4564195 w 17365528"/>
              <a:gd name="connsiteY406" fmla="*/ 1824557 h 5693247"/>
              <a:gd name="connsiteX407" fmla="*/ 4587216 w 17365528"/>
              <a:gd name="connsiteY407" fmla="*/ 1853985 h 5693247"/>
              <a:gd name="connsiteX408" fmla="*/ 4605633 w 17365528"/>
              <a:gd name="connsiteY408" fmla="*/ 1878886 h 5693247"/>
              <a:gd name="connsiteX409" fmla="*/ 4621747 w 17365528"/>
              <a:gd name="connsiteY409" fmla="*/ 1908314 h 5693247"/>
              <a:gd name="connsiteX410" fmla="*/ 4637862 w 17365528"/>
              <a:gd name="connsiteY410" fmla="*/ 1935479 h 5693247"/>
              <a:gd name="connsiteX411" fmla="*/ 4653977 w 17365528"/>
              <a:gd name="connsiteY411" fmla="*/ 1964907 h 5693247"/>
              <a:gd name="connsiteX412" fmla="*/ 4667789 w 17365528"/>
              <a:gd name="connsiteY412" fmla="*/ 1994335 h 5693247"/>
              <a:gd name="connsiteX413" fmla="*/ 4676998 w 17365528"/>
              <a:gd name="connsiteY413" fmla="*/ 2026027 h 5693247"/>
              <a:gd name="connsiteX414" fmla="*/ 4686206 w 17365528"/>
              <a:gd name="connsiteY414" fmla="*/ 2055456 h 5693247"/>
              <a:gd name="connsiteX415" fmla="*/ 4695414 w 17365528"/>
              <a:gd name="connsiteY415" fmla="*/ 2087148 h 5693247"/>
              <a:gd name="connsiteX416" fmla="*/ 4704623 w 17365528"/>
              <a:gd name="connsiteY416" fmla="*/ 2116576 h 5693247"/>
              <a:gd name="connsiteX417" fmla="*/ 4709227 w 17365528"/>
              <a:gd name="connsiteY417" fmla="*/ 2148268 h 5693247"/>
              <a:gd name="connsiteX418" fmla="*/ 4713831 w 17365528"/>
              <a:gd name="connsiteY418" fmla="*/ 2179960 h 5693247"/>
              <a:gd name="connsiteX419" fmla="*/ 4716133 w 17365528"/>
              <a:gd name="connsiteY419" fmla="*/ 2211652 h 5693247"/>
              <a:gd name="connsiteX420" fmla="*/ 4716133 w 17365528"/>
              <a:gd name="connsiteY420" fmla="*/ 2245608 h 5693247"/>
              <a:gd name="connsiteX421" fmla="*/ 4716133 w 17365528"/>
              <a:gd name="connsiteY421" fmla="*/ 2275036 h 5693247"/>
              <a:gd name="connsiteX422" fmla="*/ 4713831 w 17365528"/>
              <a:gd name="connsiteY422" fmla="*/ 2308992 h 5693247"/>
              <a:gd name="connsiteX423" fmla="*/ 4709227 w 17365528"/>
              <a:gd name="connsiteY423" fmla="*/ 2338420 h 5693247"/>
              <a:gd name="connsiteX424" fmla="*/ 4704623 w 17365528"/>
              <a:gd name="connsiteY424" fmla="*/ 2372376 h 5693247"/>
              <a:gd name="connsiteX425" fmla="*/ 4695414 w 17365528"/>
              <a:gd name="connsiteY425" fmla="*/ 2401804 h 5693247"/>
              <a:gd name="connsiteX426" fmla="*/ 4688508 w 17365528"/>
              <a:gd name="connsiteY426" fmla="*/ 2433496 h 5693247"/>
              <a:gd name="connsiteX427" fmla="*/ 4676998 w 17365528"/>
              <a:gd name="connsiteY427" fmla="*/ 2465188 h 5693247"/>
              <a:gd name="connsiteX428" fmla="*/ 4667789 w 17365528"/>
              <a:gd name="connsiteY428" fmla="*/ 2494617 h 5693247"/>
              <a:gd name="connsiteX429" fmla="*/ 4653977 w 17365528"/>
              <a:gd name="connsiteY429" fmla="*/ 2524045 h 5693247"/>
              <a:gd name="connsiteX430" fmla="*/ 4637862 w 17365528"/>
              <a:gd name="connsiteY430" fmla="*/ 2553473 h 5693247"/>
              <a:gd name="connsiteX431" fmla="*/ 4621747 w 17365528"/>
              <a:gd name="connsiteY431" fmla="*/ 2582902 h 5693247"/>
              <a:gd name="connsiteX432" fmla="*/ 4605633 w 17365528"/>
              <a:gd name="connsiteY432" fmla="*/ 2610066 h 5693247"/>
              <a:gd name="connsiteX433" fmla="*/ 4587216 w 17365528"/>
              <a:gd name="connsiteY433" fmla="*/ 2637231 h 5693247"/>
              <a:gd name="connsiteX434" fmla="*/ 4564195 w 17365528"/>
              <a:gd name="connsiteY434" fmla="*/ 2662132 h 5693247"/>
              <a:gd name="connsiteX435" fmla="*/ 4543476 w 17365528"/>
              <a:gd name="connsiteY435" fmla="*/ 2689297 h 5693247"/>
              <a:gd name="connsiteX436" fmla="*/ 4518153 w 17365528"/>
              <a:gd name="connsiteY436" fmla="*/ 2714197 h 5693247"/>
              <a:gd name="connsiteX437" fmla="*/ 4495133 w 17365528"/>
              <a:gd name="connsiteY437" fmla="*/ 2739098 h 5693247"/>
              <a:gd name="connsiteX438" fmla="*/ 4469809 w 17365528"/>
              <a:gd name="connsiteY438" fmla="*/ 2759472 h 5693247"/>
              <a:gd name="connsiteX439" fmla="*/ 4442184 w 17365528"/>
              <a:gd name="connsiteY439" fmla="*/ 2779845 h 5693247"/>
              <a:gd name="connsiteX440" fmla="*/ 4414560 w 17365528"/>
              <a:gd name="connsiteY440" fmla="*/ 2800219 h 5693247"/>
              <a:gd name="connsiteX441" fmla="*/ 4384632 w 17365528"/>
              <a:gd name="connsiteY441" fmla="*/ 2816065 h 5693247"/>
              <a:gd name="connsiteX442" fmla="*/ 4357007 w 17365528"/>
              <a:gd name="connsiteY442" fmla="*/ 2831911 h 5693247"/>
              <a:gd name="connsiteX443" fmla="*/ 4327079 w 17365528"/>
              <a:gd name="connsiteY443" fmla="*/ 2845493 h 5693247"/>
              <a:gd name="connsiteX444" fmla="*/ 4297152 w 17365528"/>
              <a:gd name="connsiteY444" fmla="*/ 2859075 h 5693247"/>
              <a:gd name="connsiteX445" fmla="*/ 4264923 w 17365528"/>
              <a:gd name="connsiteY445" fmla="*/ 2870394 h 5693247"/>
              <a:gd name="connsiteX446" fmla="*/ 4234996 w 17365528"/>
              <a:gd name="connsiteY446" fmla="*/ 2879449 h 5693247"/>
              <a:gd name="connsiteX447" fmla="*/ 4202766 w 17365528"/>
              <a:gd name="connsiteY447" fmla="*/ 2888504 h 5693247"/>
              <a:gd name="connsiteX448" fmla="*/ 4172839 w 17365528"/>
              <a:gd name="connsiteY448" fmla="*/ 2895295 h 5693247"/>
              <a:gd name="connsiteX449" fmla="*/ 4140610 w 17365528"/>
              <a:gd name="connsiteY449" fmla="*/ 2899822 h 5693247"/>
              <a:gd name="connsiteX450" fmla="*/ 4108381 w 17365528"/>
              <a:gd name="connsiteY450" fmla="*/ 2902086 h 5693247"/>
              <a:gd name="connsiteX451" fmla="*/ 4076152 w 17365528"/>
              <a:gd name="connsiteY451" fmla="*/ 2906613 h 5693247"/>
              <a:gd name="connsiteX452" fmla="*/ 4043923 w 17365528"/>
              <a:gd name="connsiteY452" fmla="*/ 2908877 h 5693247"/>
              <a:gd name="connsiteX453" fmla="*/ 4011693 w 17365528"/>
              <a:gd name="connsiteY453" fmla="*/ 2906613 h 5693247"/>
              <a:gd name="connsiteX454" fmla="*/ 3979464 w 17365528"/>
              <a:gd name="connsiteY454" fmla="*/ 2902086 h 5693247"/>
              <a:gd name="connsiteX455" fmla="*/ 3947234 w 17365528"/>
              <a:gd name="connsiteY455" fmla="*/ 2899822 h 5693247"/>
              <a:gd name="connsiteX456" fmla="*/ 3915005 w 17365528"/>
              <a:gd name="connsiteY456" fmla="*/ 2895295 h 5693247"/>
              <a:gd name="connsiteX457" fmla="*/ 3882776 w 17365528"/>
              <a:gd name="connsiteY457" fmla="*/ 2888504 h 5693247"/>
              <a:gd name="connsiteX458" fmla="*/ 3852849 w 17365528"/>
              <a:gd name="connsiteY458" fmla="*/ 2879449 h 5693247"/>
              <a:gd name="connsiteX459" fmla="*/ 3820619 w 17365528"/>
              <a:gd name="connsiteY459" fmla="*/ 2870394 h 5693247"/>
              <a:gd name="connsiteX460" fmla="*/ 3788390 w 17365528"/>
              <a:gd name="connsiteY460" fmla="*/ 2859075 h 5693247"/>
              <a:gd name="connsiteX461" fmla="*/ 3760765 w 17365528"/>
              <a:gd name="connsiteY461" fmla="*/ 2845493 h 5693247"/>
              <a:gd name="connsiteX462" fmla="*/ 3730838 w 17365528"/>
              <a:gd name="connsiteY462" fmla="*/ 2831911 h 5693247"/>
              <a:gd name="connsiteX463" fmla="*/ 3700910 w 17365528"/>
              <a:gd name="connsiteY463" fmla="*/ 2816065 h 5693247"/>
              <a:gd name="connsiteX464" fmla="*/ 3673286 w 17365528"/>
              <a:gd name="connsiteY464" fmla="*/ 2800219 h 5693247"/>
              <a:gd name="connsiteX465" fmla="*/ 3645660 w 17365528"/>
              <a:gd name="connsiteY465" fmla="*/ 2779845 h 5693247"/>
              <a:gd name="connsiteX466" fmla="*/ 3620337 w 17365528"/>
              <a:gd name="connsiteY466" fmla="*/ 2759472 h 5693247"/>
              <a:gd name="connsiteX467" fmla="*/ 3592712 w 17365528"/>
              <a:gd name="connsiteY467" fmla="*/ 2739098 h 5693247"/>
              <a:gd name="connsiteX468" fmla="*/ 3567389 w 17365528"/>
              <a:gd name="connsiteY468" fmla="*/ 2714197 h 5693247"/>
              <a:gd name="connsiteX469" fmla="*/ 0 w 17365528"/>
              <a:gd name="connsiteY469" fmla="*/ 0 h 5693247"/>
              <a:gd name="connsiteX470" fmla="*/ 633911 w 17365528"/>
              <a:gd name="connsiteY470" fmla="*/ 0 h 5693247"/>
              <a:gd name="connsiteX471" fmla="*/ 4875352 w 17365528"/>
              <a:gd name="connsiteY471" fmla="*/ 4186426 h 5693247"/>
              <a:gd name="connsiteX472" fmla="*/ 4900709 w 17365528"/>
              <a:gd name="connsiteY472" fmla="*/ 4211359 h 5693247"/>
              <a:gd name="connsiteX473" fmla="*/ 4921456 w 17365528"/>
              <a:gd name="connsiteY473" fmla="*/ 4236291 h 5693247"/>
              <a:gd name="connsiteX474" fmla="*/ 4942201 w 17365528"/>
              <a:gd name="connsiteY474" fmla="*/ 4263491 h 5693247"/>
              <a:gd name="connsiteX475" fmla="*/ 4962947 w 17365528"/>
              <a:gd name="connsiteY475" fmla="*/ 4288423 h 5693247"/>
              <a:gd name="connsiteX476" fmla="*/ 4979083 w 17365528"/>
              <a:gd name="connsiteY476" fmla="*/ 4317889 h 5693247"/>
              <a:gd name="connsiteX477" fmla="*/ 4995220 w 17365528"/>
              <a:gd name="connsiteY477" fmla="*/ 4345089 h 5693247"/>
              <a:gd name="connsiteX478" fmla="*/ 5009050 w 17365528"/>
              <a:gd name="connsiteY478" fmla="*/ 4376821 h 5693247"/>
              <a:gd name="connsiteX479" fmla="*/ 5025186 w 17365528"/>
              <a:gd name="connsiteY479" fmla="*/ 4406287 h 5693247"/>
              <a:gd name="connsiteX480" fmla="*/ 5034407 w 17365528"/>
              <a:gd name="connsiteY480" fmla="*/ 4435753 h 5693247"/>
              <a:gd name="connsiteX481" fmla="*/ 5045933 w 17365528"/>
              <a:gd name="connsiteY481" fmla="*/ 4467485 h 5693247"/>
              <a:gd name="connsiteX482" fmla="*/ 5052848 w 17365528"/>
              <a:gd name="connsiteY482" fmla="*/ 4496951 h 5693247"/>
              <a:gd name="connsiteX483" fmla="*/ 5059763 w 17365528"/>
              <a:gd name="connsiteY483" fmla="*/ 4530951 h 5693247"/>
              <a:gd name="connsiteX484" fmla="*/ 5064374 w 17365528"/>
              <a:gd name="connsiteY484" fmla="*/ 4560416 h 5693247"/>
              <a:gd name="connsiteX485" fmla="*/ 5068984 w 17365528"/>
              <a:gd name="connsiteY485" fmla="*/ 4592149 h 5693247"/>
              <a:gd name="connsiteX486" fmla="*/ 5073594 w 17365528"/>
              <a:gd name="connsiteY486" fmla="*/ 4623881 h 5693247"/>
              <a:gd name="connsiteX487" fmla="*/ 5073594 w 17365528"/>
              <a:gd name="connsiteY487" fmla="*/ 4655614 h 5693247"/>
              <a:gd name="connsiteX488" fmla="*/ 5073594 w 17365528"/>
              <a:gd name="connsiteY488" fmla="*/ 4689613 h 5693247"/>
              <a:gd name="connsiteX489" fmla="*/ 5068984 w 17365528"/>
              <a:gd name="connsiteY489" fmla="*/ 4719079 h 5693247"/>
              <a:gd name="connsiteX490" fmla="*/ 5064374 w 17365528"/>
              <a:gd name="connsiteY490" fmla="*/ 4753078 h 5693247"/>
              <a:gd name="connsiteX491" fmla="*/ 5059763 w 17365528"/>
              <a:gd name="connsiteY491" fmla="*/ 4782544 h 5693247"/>
              <a:gd name="connsiteX492" fmla="*/ 5052848 w 17365528"/>
              <a:gd name="connsiteY492" fmla="*/ 4814277 h 5693247"/>
              <a:gd name="connsiteX493" fmla="*/ 5045933 w 17365528"/>
              <a:gd name="connsiteY493" fmla="*/ 4843742 h 5693247"/>
              <a:gd name="connsiteX494" fmla="*/ 5034407 w 17365528"/>
              <a:gd name="connsiteY494" fmla="*/ 4875475 h 5693247"/>
              <a:gd name="connsiteX495" fmla="*/ 5025186 w 17365528"/>
              <a:gd name="connsiteY495" fmla="*/ 4907208 h 5693247"/>
              <a:gd name="connsiteX496" fmla="*/ 5009050 w 17365528"/>
              <a:gd name="connsiteY496" fmla="*/ 4936673 h 5693247"/>
              <a:gd name="connsiteX497" fmla="*/ 4995220 w 17365528"/>
              <a:gd name="connsiteY497" fmla="*/ 4966139 h 5693247"/>
              <a:gd name="connsiteX498" fmla="*/ 4979083 w 17365528"/>
              <a:gd name="connsiteY498" fmla="*/ 4993339 h 5693247"/>
              <a:gd name="connsiteX499" fmla="*/ 4962947 w 17365528"/>
              <a:gd name="connsiteY499" fmla="*/ 5022805 h 5693247"/>
              <a:gd name="connsiteX500" fmla="*/ 4942201 w 17365528"/>
              <a:gd name="connsiteY500" fmla="*/ 5050004 h 5693247"/>
              <a:gd name="connsiteX501" fmla="*/ 4921456 w 17365528"/>
              <a:gd name="connsiteY501" fmla="*/ 5077203 h 5693247"/>
              <a:gd name="connsiteX502" fmla="*/ 4900709 w 17365528"/>
              <a:gd name="connsiteY502" fmla="*/ 5102136 h 5693247"/>
              <a:gd name="connsiteX503" fmla="*/ 4875352 w 17365528"/>
              <a:gd name="connsiteY503" fmla="*/ 5127069 h 5693247"/>
              <a:gd name="connsiteX504" fmla="*/ 4852302 w 17365528"/>
              <a:gd name="connsiteY504" fmla="*/ 5149735 h 5693247"/>
              <a:gd name="connsiteX505" fmla="*/ 4824640 w 17365528"/>
              <a:gd name="connsiteY505" fmla="*/ 5170134 h 5693247"/>
              <a:gd name="connsiteX506" fmla="*/ 4799284 w 17365528"/>
              <a:gd name="connsiteY506" fmla="*/ 5192800 h 5693247"/>
              <a:gd name="connsiteX507" fmla="*/ 4771622 w 17365528"/>
              <a:gd name="connsiteY507" fmla="*/ 5210933 h 5693247"/>
              <a:gd name="connsiteX508" fmla="*/ 4741655 w 17365528"/>
              <a:gd name="connsiteY508" fmla="*/ 5226799 h 5693247"/>
              <a:gd name="connsiteX509" fmla="*/ 4713993 w 17365528"/>
              <a:gd name="connsiteY509" fmla="*/ 5244932 h 5693247"/>
              <a:gd name="connsiteX510" fmla="*/ 4684027 w 17365528"/>
              <a:gd name="connsiteY510" fmla="*/ 5258532 h 5693247"/>
              <a:gd name="connsiteX511" fmla="*/ 4654060 w 17365528"/>
              <a:gd name="connsiteY511" fmla="*/ 5272131 h 5693247"/>
              <a:gd name="connsiteX512" fmla="*/ 4621788 w 17365528"/>
              <a:gd name="connsiteY512" fmla="*/ 5281198 h 5693247"/>
              <a:gd name="connsiteX513" fmla="*/ 4591821 w 17365528"/>
              <a:gd name="connsiteY513" fmla="*/ 5294798 h 5693247"/>
              <a:gd name="connsiteX514" fmla="*/ 4559550 w 17365528"/>
              <a:gd name="connsiteY514" fmla="*/ 5301597 h 5693247"/>
              <a:gd name="connsiteX515" fmla="*/ 4529583 w 17365528"/>
              <a:gd name="connsiteY515" fmla="*/ 5308397 h 5693247"/>
              <a:gd name="connsiteX516" fmla="*/ 4497311 w 17365528"/>
              <a:gd name="connsiteY516" fmla="*/ 5312930 h 5693247"/>
              <a:gd name="connsiteX517" fmla="*/ 4465040 w 17365528"/>
              <a:gd name="connsiteY517" fmla="*/ 5317464 h 5693247"/>
              <a:gd name="connsiteX518" fmla="*/ 4432767 w 17365528"/>
              <a:gd name="connsiteY518" fmla="*/ 5319730 h 5693247"/>
              <a:gd name="connsiteX519" fmla="*/ 4398191 w 17365528"/>
              <a:gd name="connsiteY519" fmla="*/ 5319730 h 5693247"/>
              <a:gd name="connsiteX520" fmla="*/ 4368224 w 17365528"/>
              <a:gd name="connsiteY520" fmla="*/ 5319730 h 5693247"/>
              <a:gd name="connsiteX521" fmla="*/ 4333647 w 17365528"/>
              <a:gd name="connsiteY521" fmla="*/ 5317464 h 5693247"/>
              <a:gd name="connsiteX522" fmla="*/ 4303680 w 17365528"/>
              <a:gd name="connsiteY522" fmla="*/ 5312930 h 5693247"/>
              <a:gd name="connsiteX523" fmla="*/ 4271408 w 17365528"/>
              <a:gd name="connsiteY523" fmla="*/ 5308397 h 5693247"/>
              <a:gd name="connsiteX524" fmla="*/ 4239137 w 17365528"/>
              <a:gd name="connsiteY524" fmla="*/ 5301597 h 5693247"/>
              <a:gd name="connsiteX525" fmla="*/ 4206865 w 17365528"/>
              <a:gd name="connsiteY525" fmla="*/ 5294798 h 5693247"/>
              <a:gd name="connsiteX526" fmla="*/ 4176898 w 17365528"/>
              <a:gd name="connsiteY526" fmla="*/ 5281198 h 5693247"/>
              <a:gd name="connsiteX527" fmla="*/ 4144626 w 17365528"/>
              <a:gd name="connsiteY527" fmla="*/ 5272131 h 5693247"/>
              <a:gd name="connsiteX528" fmla="*/ 4116965 w 17365528"/>
              <a:gd name="connsiteY528" fmla="*/ 5258532 h 5693247"/>
              <a:gd name="connsiteX529" fmla="*/ 4084693 w 17365528"/>
              <a:gd name="connsiteY529" fmla="*/ 5244932 h 5693247"/>
              <a:gd name="connsiteX530" fmla="*/ 4057031 w 17365528"/>
              <a:gd name="connsiteY530" fmla="*/ 5226799 h 5693247"/>
              <a:gd name="connsiteX531" fmla="*/ 4027065 w 17365528"/>
              <a:gd name="connsiteY531" fmla="*/ 5210933 h 5693247"/>
              <a:gd name="connsiteX532" fmla="*/ 4001708 w 17365528"/>
              <a:gd name="connsiteY532" fmla="*/ 5192800 h 5693247"/>
              <a:gd name="connsiteX533" fmla="*/ 3974046 w 17365528"/>
              <a:gd name="connsiteY533" fmla="*/ 5170134 h 5693247"/>
              <a:gd name="connsiteX534" fmla="*/ 3948690 w 17365528"/>
              <a:gd name="connsiteY534" fmla="*/ 5149735 h 5693247"/>
              <a:gd name="connsiteX535" fmla="*/ 3925639 w 17365528"/>
              <a:gd name="connsiteY535" fmla="*/ 5127069 h 5693247"/>
              <a:gd name="connsiteX536" fmla="*/ 0 w 17365528"/>
              <a:gd name="connsiteY536" fmla="*/ 1257968 h 569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</a:cxnLst>
            <a:rect l="l" t="t" r="r" b="b"/>
            <a:pathLst>
              <a:path w="17365528" h="5693247">
                <a:moveTo>
                  <a:pt x="13364304" y="1"/>
                </a:moveTo>
                <a:lnTo>
                  <a:pt x="15265700" y="1"/>
                </a:lnTo>
                <a:lnTo>
                  <a:pt x="16916184" y="1627612"/>
                </a:lnTo>
                <a:lnTo>
                  <a:pt x="16941506" y="1652512"/>
                </a:lnTo>
                <a:lnTo>
                  <a:pt x="16962224" y="1677413"/>
                </a:lnTo>
                <a:lnTo>
                  <a:pt x="16982940" y="1704577"/>
                </a:lnTo>
                <a:lnTo>
                  <a:pt x="17003658" y="1731743"/>
                </a:lnTo>
                <a:lnTo>
                  <a:pt x="17019772" y="1761171"/>
                </a:lnTo>
                <a:lnTo>
                  <a:pt x="17035886" y="1788335"/>
                </a:lnTo>
                <a:lnTo>
                  <a:pt x="17049696" y="1817763"/>
                </a:lnTo>
                <a:lnTo>
                  <a:pt x="17065810" y="1847192"/>
                </a:lnTo>
                <a:lnTo>
                  <a:pt x="17075018" y="1878884"/>
                </a:lnTo>
                <a:lnTo>
                  <a:pt x="17086528" y="1910576"/>
                </a:lnTo>
                <a:lnTo>
                  <a:pt x="17093434" y="1940004"/>
                </a:lnTo>
                <a:lnTo>
                  <a:pt x="17100340" y="1971696"/>
                </a:lnTo>
                <a:lnTo>
                  <a:pt x="17104944" y="2001124"/>
                </a:lnTo>
                <a:lnTo>
                  <a:pt x="17109548" y="2035080"/>
                </a:lnTo>
                <a:lnTo>
                  <a:pt x="17111848" y="2064509"/>
                </a:lnTo>
                <a:lnTo>
                  <a:pt x="17111848" y="2098464"/>
                </a:lnTo>
                <a:lnTo>
                  <a:pt x="17111848" y="2130156"/>
                </a:lnTo>
                <a:lnTo>
                  <a:pt x="17109548" y="2161848"/>
                </a:lnTo>
                <a:lnTo>
                  <a:pt x="17104944" y="2193540"/>
                </a:lnTo>
                <a:lnTo>
                  <a:pt x="17100340" y="2225232"/>
                </a:lnTo>
                <a:lnTo>
                  <a:pt x="17093434" y="2256924"/>
                </a:lnTo>
                <a:lnTo>
                  <a:pt x="17086528" y="2286352"/>
                </a:lnTo>
                <a:lnTo>
                  <a:pt x="17075018" y="2318044"/>
                </a:lnTo>
                <a:lnTo>
                  <a:pt x="17065810" y="2347472"/>
                </a:lnTo>
                <a:lnTo>
                  <a:pt x="17049696" y="2376901"/>
                </a:lnTo>
                <a:lnTo>
                  <a:pt x="17035886" y="2408593"/>
                </a:lnTo>
                <a:lnTo>
                  <a:pt x="17019772" y="2435757"/>
                </a:lnTo>
                <a:lnTo>
                  <a:pt x="17003658" y="2465185"/>
                </a:lnTo>
                <a:lnTo>
                  <a:pt x="16982940" y="2490086"/>
                </a:lnTo>
                <a:lnTo>
                  <a:pt x="16962224" y="2517251"/>
                </a:lnTo>
                <a:lnTo>
                  <a:pt x="16941506" y="2542152"/>
                </a:lnTo>
                <a:lnTo>
                  <a:pt x="16916184" y="2567053"/>
                </a:lnTo>
                <a:lnTo>
                  <a:pt x="16893166" y="2589690"/>
                </a:lnTo>
                <a:lnTo>
                  <a:pt x="16865542" y="2612327"/>
                </a:lnTo>
                <a:lnTo>
                  <a:pt x="16840220" y="2632700"/>
                </a:lnTo>
                <a:lnTo>
                  <a:pt x="16810296" y="2650810"/>
                </a:lnTo>
                <a:lnTo>
                  <a:pt x="16782672" y="2668920"/>
                </a:lnTo>
                <a:lnTo>
                  <a:pt x="16752748" y="2687030"/>
                </a:lnTo>
                <a:lnTo>
                  <a:pt x="16725124" y="2700612"/>
                </a:lnTo>
                <a:lnTo>
                  <a:pt x="16692898" y="2711930"/>
                </a:lnTo>
                <a:lnTo>
                  <a:pt x="16662972" y="2723249"/>
                </a:lnTo>
                <a:lnTo>
                  <a:pt x="16633047" y="2732304"/>
                </a:lnTo>
                <a:lnTo>
                  <a:pt x="16600820" y="2743622"/>
                </a:lnTo>
                <a:lnTo>
                  <a:pt x="16568593" y="2748150"/>
                </a:lnTo>
                <a:lnTo>
                  <a:pt x="16538668" y="2754941"/>
                </a:lnTo>
                <a:lnTo>
                  <a:pt x="16504139" y="2757205"/>
                </a:lnTo>
                <a:lnTo>
                  <a:pt x="16474214" y="2759468"/>
                </a:lnTo>
                <a:lnTo>
                  <a:pt x="16439685" y="2761732"/>
                </a:lnTo>
                <a:lnTo>
                  <a:pt x="16409760" y="2759468"/>
                </a:lnTo>
                <a:lnTo>
                  <a:pt x="16375231" y="2757205"/>
                </a:lnTo>
                <a:lnTo>
                  <a:pt x="16345306" y="2754941"/>
                </a:lnTo>
                <a:lnTo>
                  <a:pt x="16313079" y="2748150"/>
                </a:lnTo>
                <a:lnTo>
                  <a:pt x="16280852" y="2743622"/>
                </a:lnTo>
                <a:lnTo>
                  <a:pt x="16248624" y="2732304"/>
                </a:lnTo>
                <a:lnTo>
                  <a:pt x="16218700" y="2723249"/>
                </a:lnTo>
                <a:lnTo>
                  <a:pt x="16186472" y="2711930"/>
                </a:lnTo>
                <a:lnTo>
                  <a:pt x="16158849" y="2700612"/>
                </a:lnTo>
                <a:lnTo>
                  <a:pt x="16126622" y="2687030"/>
                </a:lnTo>
                <a:lnTo>
                  <a:pt x="16098999" y="2668920"/>
                </a:lnTo>
                <a:lnTo>
                  <a:pt x="16071376" y="2650810"/>
                </a:lnTo>
                <a:lnTo>
                  <a:pt x="16043753" y="2632700"/>
                </a:lnTo>
                <a:lnTo>
                  <a:pt x="16016130" y="2612327"/>
                </a:lnTo>
                <a:lnTo>
                  <a:pt x="15990808" y="2591954"/>
                </a:lnTo>
                <a:lnTo>
                  <a:pt x="15967789" y="2567053"/>
                </a:lnTo>
                <a:close/>
                <a:moveTo>
                  <a:pt x="11265681" y="1"/>
                </a:moveTo>
                <a:lnTo>
                  <a:pt x="13172892" y="1"/>
                </a:lnTo>
                <a:lnTo>
                  <a:pt x="17167196" y="3938358"/>
                </a:lnTo>
                <a:lnTo>
                  <a:pt x="17192564" y="3963270"/>
                </a:lnTo>
                <a:lnTo>
                  <a:pt x="17215626" y="3988182"/>
                </a:lnTo>
                <a:lnTo>
                  <a:pt x="17234076" y="4015359"/>
                </a:lnTo>
                <a:lnTo>
                  <a:pt x="17254832" y="4042536"/>
                </a:lnTo>
                <a:lnTo>
                  <a:pt x="17273280" y="4069712"/>
                </a:lnTo>
                <a:lnTo>
                  <a:pt x="17287118" y="4099154"/>
                </a:lnTo>
                <a:lnTo>
                  <a:pt x="17300956" y="4128595"/>
                </a:lnTo>
                <a:lnTo>
                  <a:pt x="17317098" y="4155772"/>
                </a:lnTo>
                <a:lnTo>
                  <a:pt x="17328628" y="4187478"/>
                </a:lnTo>
                <a:lnTo>
                  <a:pt x="17337854" y="4216920"/>
                </a:lnTo>
                <a:lnTo>
                  <a:pt x="17344772" y="4248626"/>
                </a:lnTo>
                <a:lnTo>
                  <a:pt x="17351692" y="4280332"/>
                </a:lnTo>
                <a:lnTo>
                  <a:pt x="17358610" y="4312038"/>
                </a:lnTo>
                <a:lnTo>
                  <a:pt x="17360916" y="4341480"/>
                </a:lnTo>
                <a:lnTo>
                  <a:pt x="17365528" y="4375450"/>
                </a:lnTo>
                <a:lnTo>
                  <a:pt x="17365528" y="4407157"/>
                </a:lnTo>
                <a:lnTo>
                  <a:pt x="17365528" y="4438863"/>
                </a:lnTo>
                <a:lnTo>
                  <a:pt x="17360916" y="4470569"/>
                </a:lnTo>
                <a:lnTo>
                  <a:pt x="17358610" y="4502275"/>
                </a:lnTo>
                <a:lnTo>
                  <a:pt x="17351692" y="4533981"/>
                </a:lnTo>
                <a:lnTo>
                  <a:pt x="17344772" y="4563423"/>
                </a:lnTo>
                <a:lnTo>
                  <a:pt x="17337854" y="4597394"/>
                </a:lnTo>
                <a:lnTo>
                  <a:pt x="17328628" y="4629100"/>
                </a:lnTo>
                <a:lnTo>
                  <a:pt x="17317098" y="4656276"/>
                </a:lnTo>
                <a:lnTo>
                  <a:pt x="17300956" y="4687983"/>
                </a:lnTo>
                <a:lnTo>
                  <a:pt x="17287118" y="4715159"/>
                </a:lnTo>
                <a:lnTo>
                  <a:pt x="17273280" y="4744601"/>
                </a:lnTo>
                <a:lnTo>
                  <a:pt x="17254832" y="4771777"/>
                </a:lnTo>
                <a:lnTo>
                  <a:pt x="17234076" y="4801219"/>
                </a:lnTo>
                <a:lnTo>
                  <a:pt x="17215626" y="4826131"/>
                </a:lnTo>
                <a:lnTo>
                  <a:pt x="17192564" y="4853308"/>
                </a:lnTo>
                <a:lnTo>
                  <a:pt x="17167196" y="4875955"/>
                </a:lnTo>
                <a:lnTo>
                  <a:pt x="17144134" y="4900867"/>
                </a:lnTo>
                <a:lnTo>
                  <a:pt x="17116460" y="4921249"/>
                </a:lnTo>
                <a:lnTo>
                  <a:pt x="17091092" y="4941632"/>
                </a:lnTo>
                <a:lnTo>
                  <a:pt x="17063418" y="4962014"/>
                </a:lnTo>
                <a:lnTo>
                  <a:pt x="17035744" y="4977867"/>
                </a:lnTo>
                <a:lnTo>
                  <a:pt x="17008070" y="4993721"/>
                </a:lnTo>
                <a:lnTo>
                  <a:pt x="16975784" y="5007309"/>
                </a:lnTo>
                <a:lnTo>
                  <a:pt x="16948110" y="5023162"/>
                </a:lnTo>
                <a:lnTo>
                  <a:pt x="16915824" y="5034486"/>
                </a:lnTo>
                <a:lnTo>
                  <a:pt x="16885842" y="5043545"/>
                </a:lnTo>
                <a:lnTo>
                  <a:pt x="16853556" y="5050339"/>
                </a:lnTo>
                <a:lnTo>
                  <a:pt x="16821270" y="5057133"/>
                </a:lnTo>
                <a:lnTo>
                  <a:pt x="16788984" y="5061662"/>
                </a:lnTo>
                <a:lnTo>
                  <a:pt x="16759002" y="5068457"/>
                </a:lnTo>
                <a:lnTo>
                  <a:pt x="16724410" y="5070721"/>
                </a:lnTo>
                <a:lnTo>
                  <a:pt x="16692124" y="5070721"/>
                </a:lnTo>
                <a:lnTo>
                  <a:pt x="16659837" y="5070721"/>
                </a:lnTo>
                <a:lnTo>
                  <a:pt x="16627550" y="5068457"/>
                </a:lnTo>
                <a:lnTo>
                  <a:pt x="16595264" y="5061662"/>
                </a:lnTo>
                <a:lnTo>
                  <a:pt x="16562977" y="5057133"/>
                </a:lnTo>
                <a:lnTo>
                  <a:pt x="16532997" y="5050339"/>
                </a:lnTo>
                <a:lnTo>
                  <a:pt x="16498404" y="5043545"/>
                </a:lnTo>
                <a:lnTo>
                  <a:pt x="16468424" y="5034486"/>
                </a:lnTo>
                <a:lnTo>
                  <a:pt x="16438444" y="5023162"/>
                </a:lnTo>
                <a:lnTo>
                  <a:pt x="16408463" y="5007309"/>
                </a:lnTo>
                <a:lnTo>
                  <a:pt x="16378483" y="4993721"/>
                </a:lnTo>
                <a:lnTo>
                  <a:pt x="16350808" y="4977867"/>
                </a:lnTo>
                <a:lnTo>
                  <a:pt x="16320828" y="4962014"/>
                </a:lnTo>
                <a:lnTo>
                  <a:pt x="16293154" y="4941632"/>
                </a:lnTo>
                <a:lnTo>
                  <a:pt x="16265480" y="4921249"/>
                </a:lnTo>
                <a:lnTo>
                  <a:pt x="16240112" y="4900867"/>
                </a:lnTo>
                <a:lnTo>
                  <a:pt x="16217050" y="4875955"/>
                </a:lnTo>
                <a:close/>
                <a:moveTo>
                  <a:pt x="9178593" y="1"/>
                </a:moveTo>
                <a:lnTo>
                  <a:pt x="11084099" y="1"/>
                </a:lnTo>
                <a:lnTo>
                  <a:pt x="14134753" y="3010122"/>
                </a:lnTo>
                <a:lnTo>
                  <a:pt x="14160098" y="3035036"/>
                </a:lnTo>
                <a:lnTo>
                  <a:pt x="14180835" y="3059951"/>
                </a:lnTo>
                <a:lnTo>
                  <a:pt x="14203876" y="3087130"/>
                </a:lnTo>
                <a:lnTo>
                  <a:pt x="14222310" y="3114310"/>
                </a:lnTo>
                <a:lnTo>
                  <a:pt x="14238438" y="3141489"/>
                </a:lnTo>
                <a:lnTo>
                  <a:pt x="14254567" y="3170934"/>
                </a:lnTo>
                <a:lnTo>
                  <a:pt x="14270696" y="3200378"/>
                </a:lnTo>
                <a:lnTo>
                  <a:pt x="14284520" y="3229822"/>
                </a:lnTo>
                <a:lnTo>
                  <a:pt x="14293737" y="3259267"/>
                </a:lnTo>
                <a:lnTo>
                  <a:pt x="14305258" y="3288711"/>
                </a:lnTo>
                <a:lnTo>
                  <a:pt x="14312170" y="3320420"/>
                </a:lnTo>
                <a:lnTo>
                  <a:pt x="14321386" y="3354395"/>
                </a:lnTo>
                <a:lnTo>
                  <a:pt x="14325994" y="3383839"/>
                </a:lnTo>
                <a:lnTo>
                  <a:pt x="14330603" y="3417813"/>
                </a:lnTo>
                <a:lnTo>
                  <a:pt x="14332907" y="3447258"/>
                </a:lnTo>
                <a:lnTo>
                  <a:pt x="14332907" y="3478967"/>
                </a:lnTo>
                <a:lnTo>
                  <a:pt x="14332907" y="3510676"/>
                </a:lnTo>
                <a:lnTo>
                  <a:pt x="14330603" y="3542386"/>
                </a:lnTo>
                <a:lnTo>
                  <a:pt x="14325994" y="3576360"/>
                </a:lnTo>
                <a:lnTo>
                  <a:pt x="14321386" y="3605804"/>
                </a:lnTo>
                <a:lnTo>
                  <a:pt x="14312170" y="3639779"/>
                </a:lnTo>
                <a:lnTo>
                  <a:pt x="14305258" y="3669223"/>
                </a:lnTo>
                <a:lnTo>
                  <a:pt x="14293737" y="3700932"/>
                </a:lnTo>
                <a:lnTo>
                  <a:pt x="14284520" y="3728112"/>
                </a:lnTo>
                <a:lnTo>
                  <a:pt x="14270696" y="3759821"/>
                </a:lnTo>
                <a:lnTo>
                  <a:pt x="14254567" y="3787001"/>
                </a:lnTo>
                <a:lnTo>
                  <a:pt x="14238438" y="3816445"/>
                </a:lnTo>
                <a:lnTo>
                  <a:pt x="14222310" y="3843624"/>
                </a:lnTo>
                <a:lnTo>
                  <a:pt x="14203876" y="3873069"/>
                </a:lnTo>
                <a:lnTo>
                  <a:pt x="14180835" y="3897983"/>
                </a:lnTo>
                <a:lnTo>
                  <a:pt x="14160098" y="3925163"/>
                </a:lnTo>
                <a:lnTo>
                  <a:pt x="14134753" y="3947812"/>
                </a:lnTo>
                <a:lnTo>
                  <a:pt x="14111712" y="3972727"/>
                </a:lnTo>
                <a:lnTo>
                  <a:pt x="14086366" y="3995376"/>
                </a:lnTo>
                <a:lnTo>
                  <a:pt x="14058717" y="4015761"/>
                </a:lnTo>
                <a:lnTo>
                  <a:pt x="14031068" y="4033880"/>
                </a:lnTo>
                <a:lnTo>
                  <a:pt x="14001114" y="4052000"/>
                </a:lnTo>
                <a:lnTo>
                  <a:pt x="13973464" y="4065590"/>
                </a:lnTo>
                <a:lnTo>
                  <a:pt x="13943511" y="4081444"/>
                </a:lnTo>
                <a:lnTo>
                  <a:pt x="13913558" y="4095034"/>
                </a:lnTo>
                <a:lnTo>
                  <a:pt x="13881300" y="4106359"/>
                </a:lnTo>
                <a:lnTo>
                  <a:pt x="13851346" y="4115419"/>
                </a:lnTo>
                <a:lnTo>
                  <a:pt x="13819088" y="4122214"/>
                </a:lnTo>
                <a:lnTo>
                  <a:pt x="13789135" y="4131273"/>
                </a:lnTo>
                <a:lnTo>
                  <a:pt x="13756878" y="4135803"/>
                </a:lnTo>
                <a:lnTo>
                  <a:pt x="13724620" y="4140333"/>
                </a:lnTo>
                <a:lnTo>
                  <a:pt x="13692362" y="4142598"/>
                </a:lnTo>
                <a:lnTo>
                  <a:pt x="13660104" y="4142598"/>
                </a:lnTo>
                <a:lnTo>
                  <a:pt x="13627846" y="4142598"/>
                </a:lnTo>
                <a:lnTo>
                  <a:pt x="13595589" y="4140333"/>
                </a:lnTo>
                <a:lnTo>
                  <a:pt x="13563332" y="4135803"/>
                </a:lnTo>
                <a:lnTo>
                  <a:pt x="13533378" y="4131273"/>
                </a:lnTo>
                <a:lnTo>
                  <a:pt x="13498816" y="4122214"/>
                </a:lnTo>
                <a:lnTo>
                  <a:pt x="13466558" y="4115419"/>
                </a:lnTo>
                <a:lnTo>
                  <a:pt x="13436604" y="4106359"/>
                </a:lnTo>
                <a:lnTo>
                  <a:pt x="13404347" y="4095034"/>
                </a:lnTo>
                <a:lnTo>
                  <a:pt x="13376698" y="4081444"/>
                </a:lnTo>
                <a:lnTo>
                  <a:pt x="13344440" y="4065590"/>
                </a:lnTo>
                <a:lnTo>
                  <a:pt x="13316790" y="4052000"/>
                </a:lnTo>
                <a:lnTo>
                  <a:pt x="13291445" y="4033880"/>
                </a:lnTo>
                <a:lnTo>
                  <a:pt x="13261492" y="4015761"/>
                </a:lnTo>
                <a:lnTo>
                  <a:pt x="13236146" y="3995376"/>
                </a:lnTo>
                <a:lnTo>
                  <a:pt x="13208497" y="3972727"/>
                </a:lnTo>
                <a:lnTo>
                  <a:pt x="13185456" y="3947812"/>
                </a:lnTo>
                <a:close/>
                <a:moveTo>
                  <a:pt x="7091498" y="0"/>
                </a:moveTo>
                <a:lnTo>
                  <a:pt x="8994444" y="0"/>
                </a:lnTo>
                <a:lnTo>
                  <a:pt x="13618189" y="4560488"/>
                </a:lnTo>
                <a:lnTo>
                  <a:pt x="13641228" y="4585409"/>
                </a:lnTo>
                <a:lnTo>
                  <a:pt x="13664266" y="4610330"/>
                </a:lnTo>
                <a:lnTo>
                  <a:pt x="13685000" y="4637516"/>
                </a:lnTo>
                <a:lnTo>
                  <a:pt x="13703430" y="4664702"/>
                </a:lnTo>
                <a:lnTo>
                  <a:pt x="13721860" y="4694154"/>
                </a:lnTo>
                <a:lnTo>
                  <a:pt x="13737988" y="4721340"/>
                </a:lnTo>
                <a:lnTo>
                  <a:pt x="13751810" y="4750792"/>
                </a:lnTo>
                <a:lnTo>
                  <a:pt x="13763329" y="4780243"/>
                </a:lnTo>
                <a:lnTo>
                  <a:pt x="13777152" y="4809695"/>
                </a:lnTo>
                <a:lnTo>
                  <a:pt x="13786368" y="4839147"/>
                </a:lnTo>
                <a:lnTo>
                  <a:pt x="13795582" y="4873130"/>
                </a:lnTo>
                <a:lnTo>
                  <a:pt x="13802494" y="4904847"/>
                </a:lnTo>
                <a:lnTo>
                  <a:pt x="13807102" y="4934299"/>
                </a:lnTo>
                <a:lnTo>
                  <a:pt x="13811709" y="4968281"/>
                </a:lnTo>
                <a:lnTo>
                  <a:pt x="13814013" y="4997733"/>
                </a:lnTo>
                <a:lnTo>
                  <a:pt x="13814013" y="5031716"/>
                </a:lnTo>
                <a:lnTo>
                  <a:pt x="13814013" y="5061168"/>
                </a:lnTo>
                <a:lnTo>
                  <a:pt x="13811709" y="5095150"/>
                </a:lnTo>
                <a:lnTo>
                  <a:pt x="13807102" y="5126868"/>
                </a:lnTo>
                <a:lnTo>
                  <a:pt x="13802494" y="5156319"/>
                </a:lnTo>
                <a:lnTo>
                  <a:pt x="13795582" y="5190302"/>
                </a:lnTo>
                <a:lnTo>
                  <a:pt x="13786368" y="5219754"/>
                </a:lnTo>
                <a:lnTo>
                  <a:pt x="13777152" y="5251471"/>
                </a:lnTo>
                <a:lnTo>
                  <a:pt x="13763329" y="5280923"/>
                </a:lnTo>
                <a:lnTo>
                  <a:pt x="13751810" y="5310375"/>
                </a:lnTo>
                <a:lnTo>
                  <a:pt x="13737988" y="5339826"/>
                </a:lnTo>
                <a:lnTo>
                  <a:pt x="13721860" y="5369278"/>
                </a:lnTo>
                <a:lnTo>
                  <a:pt x="13703430" y="5394199"/>
                </a:lnTo>
                <a:lnTo>
                  <a:pt x="13685000" y="5423651"/>
                </a:lnTo>
                <a:lnTo>
                  <a:pt x="13664266" y="5448571"/>
                </a:lnTo>
                <a:lnTo>
                  <a:pt x="13641228" y="5475758"/>
                </a:lnTo>
                <a:lnTo>
                  <a:pt x="13618189" y="5498413"/>
                </a:lnTo>
                <a:lnTo>
                  <a:pt x="13592848" y="5523333"/>
                </a:lnTo>
                <a:lnTo>
                  <a:pt x="13567506" y="5545989"/>
                </a:lnTo>
                <a:lnTo>
                  <a:pt x="13539860" y="5564113"/>
                </a:lnTo>
                <a:lnTo>
                  <a:pt x="13512214" y="5584502"/>
                </a:lnTo>
                <a:lnTo>
                  <a:pt x="13484568" y="5602627"/>
                </a:lnTo>
                <a:lnTo>
                  <a:pt x="13454618" y="5616220"/>
                </a:lnTo>
                <a:lnTo>
                  <a:pt x="13426973" y="5634344"/>
                </a:lnTo>
                <a:lnTo>
                  <a:pt x="13394720" y="5645671"/>
                </a:lnTo>
                <a:lnTo>
                  <a:pt x="13364770" y="5656999"/>
                </a:lnTo>
                <a:lnTo>
                  <a:pt x="13332517" y="5666061"/>
                </a:lnTo>
                <a:lnTo>
                  <a:pt x="13302568" y="5672858"/>
                </a:lnTo>
                <a:lnTo>
                  <a:pt x="13270314" y="5681920"/>
                </a:lnTo>
                <a:lnTo>
                  <a:pt x="13240364" y="5688716"/>
                </a:lnTo>
                <a:lnTo>
                  <a:pt x="13205808" y="5690982"/>
                </a:lnTo>
                <a:lnTo>
                  <a:pt x="13175858" y="5693247"/>
                </a:lnTo>
                <a:lnTo>
                  <a:pt x="13141300" y="5693247"/>
                </a:lnTo>
                <a:lnTo>
                  <a:pt x="13111351" y="5693247"/>
                </a:lnTo>
                <a:lnTo>
                  <a:pt x="13076794" y="5690982"/>
                </a:lnTo>
                <a:lnTo>
                  <a:pt x="13046844" y="5688716"/>
                </a:lnTo>
                <a:lnTo>
                  <a:pt x="13012288" y="5681920"/>
                </a:lnTo>
                <a:lnTo>
                  <a:pt x="12980034" y="5672858"/>
                </a:lnTo>
                <a:lnTo>
                  <a:pt x="12950084" y="5666061"/>
                </a:lnTo>
                <a:lnTo>
                  <a:pt x="12917831" y="5656999"/>
                </a:lnTo>
                <a:lnTo>
                  <a:pt x="12887882" y="5645671"/>
                </a:lnTo>
                <a:lnTo>
                  <a:pt x="12857932" y="5634344"/>
                </a:lnTo>
                <a:lnTo>
                  <a:pt x="12827982" y="5616220"/>
                </a:lnTo>
                <a:lnTo>
                  <a:pt x="12798033" y="5602627"/>
                </a:lnTo>
                <a:lnTo>
                  <a:pt x="12770388" y="5584502"/>
                </a:lnTo>
                <a:lnTo>
                  <a:pt x="12745046" y="5564113"/>
                </a:lnTo>
                <a:lnTo>
                  <a:pt x="12717400" y="5545989"/>
                </a:lnTo>
                <a:lnTo>
                  <a:pt x="12692058" y="5523333"/>
                </a:lnTo>
                <a:lnTo>
                  <a:pt x="12664412" y="5498413"/>
                </a:lnTo>
                <a:close/>
                <a:moveTo>
                  <a:pt x="4992875" y="0"/>
                </a:moveTo>
                <a:lnTo>
                  <a:pt x="6900842" y="0"/>
                </a:lnTo>
                <a:lnTo>
                  <a:pt x="10606035" y="3654295"/>
                </a:lnTo>
                <a:lnTo>
                  <a:pt x="10631413" y="3679231"/>
                </a:lnTo>
                <a:lnTo>
                  <a:pt x="10652177" y="3706434"/>
                </a:lnTo>
                <a:lnTo>
                  <a:pt x="10675248" y="3731371"/>
                </a:lnTo>
                <a:lnTo>
                  <a:pt x="10693704" y="3758574"/>
                </a:lnTo>
                <a:lnTo>
                  <a:pt x="10709854" y="3785777"/>
                </a:lnTo>
                <a:lnTo>
                  <a:pt x="10726004" y="3815247"/>
                </a:lnTo>
                <a:lnTo>
                  <a:pt x="10742154" y="3844717"/>
                </a:lnTo>
                <a:lnTo>
                  <a:pt x="10755996" y="3874187"/>
                </a:lnTo>
                <a:lnTo>
                  <a:pt x="10765224" y="3903658"/>
                </a:lnTo>
                <a:lnTo>
                  <a:pt x="10776760" y="3935395"/>
                </a:lnTo>
                <a:lnTo>
                  <a:pt x="10783681" y="3967132"/>
                </a:lnTo>
                <a:lnTo>
                  <a:pt x="10792910" y="3996602"/>
                </a:lnTo>
                <a:lnTo>
                  <a:pt x="10797524" y="4030606"/>
                </a:lnTo>
                <a:lnTo>
                  <a:pt x="10802138" y="4060076"/>
                </a:lnTo>
                <a:lnTo>
                  <a:pt x="10804445" y="4094080"/>
                </a:lnTo>
                <a:lnTo>
                  <a:pt x="10804445" y="4123550"/>
                </a:lnTo>
                <a:lnTo>
                  <a:pt x="10804445" y="4157554"/>
                </a:lnTo>
                <a:lnTo>
                  <a:pt x="10802138" y="4189291"/>
                </a:lnTo>
                <a:lnTo>
                  <a:pt x="10797524" y="4221028"/>
                </a:lnTo>
                <a:lnTo>
                  <a:pt x="10792910" y="4252765"/>
                </a:lnTo>
                <a:lnTo>
                  <a:pt x="10783681" y="4282235"/>
                </a:lnTo>
                <a:lnTo>
                  <a:pt x="10776760" y="4313972"/>
                </a:lnTo>
                <a:lnTo>
                  <a:pt x="10765224" y="4343443"/>
                </a:lnTo>
                <a:lnTo>
                  <a:pt x="10755996" y="4375180"/>
                </a:lnTo>
                <a:lnTo>
                  <a:pt x="10742154" y="4406917"/>
                </a:lnTo>
                <a:lnTo>
                  <a:pt x="10726004" y="4434120"/>
                </a:lnTo>
                <a:lnTo>
                  <a:pt x="10709854" y="4463590"/>
                </a:lnTo>
                <a:lnTo>
                  <a:pt x="10693704" y="4490793"/>
                </a:lnTo>
                <a:lnTo>
                  <a:pt x="10675248" y="4520263"/>
                </a:lnTo>
                <a:lnTo>
                  <a:pt x="10652177" y="4545199"/>
                </a:lnTo>
                <a:lnTo>
                  <a:pt x="10631413" y="4570136"/>
                </a:lnTo>
                <a:lnTo>
                  <a:pt x="10606035" y="4595072"/>
                </a:lnTo>
                <a:lnTo>
                  <a:pt x="10582964" y="4617741"/>
                </a:lnTo>
                <a:lnTo>
                  <a:pt x="10557586" y="4640411"/>
                </a:lnTo>
                <a:lnTo>
                  <a:pt x="10529901" y="4660813"/>
                </a:lnTo>
                <a:lnTo>
                  <a:pt x="10502216" y="4678948"/>
                </a:lnTo>
                <a:lnTo>
                  <a:pt x="10472224" y="4697084"/>
                </a:lnTo>
                <a:lnTo>
                  <a:pt x="10444538" y="4712952"/>
                </a:lnTo>
                <a:lnTo>
                  <a:pt x="10414546" y="4726554"/>
                </a:lnTo>
                <a:lnTo>
                  <a:pt x="10384554" y="4740156"/>
                </a:lnTo>
                <a:lnTo>
                  <a:pt x="10352254" y="4751490"/>
                </a:lnTo>
                <a:lnTo>
                  <a:pt x="10322262" y="4760558"/>
                </a:lnTo>
                <a:lnTo>
                  <a:pt x="10289963" y="4769626"/>
                </a:lnTo>
                <a:lnTo>
                  <a:pt x="10259970" y="4776427"/>
                </a:lnTo>
                <a:lnTo>
                  <a:pt x="10227672" y="4780960"/>
                </a:lnTo>
                <a:lnTo>
                  <a:pt x="10195372" y="4785494"/>
                </a:lnTo>
                <a:lnTo>
                  <a:pt x="10163072" y="4787761"/>
                </a:lnTo>
                <a:lnTo>
                  <a:pt x="10130774" y="4787761"/>
                </a:lnTo>
                <a:lnTo>
                  <a:pt x="10098474" y="4787761"/>
                </a:lnTo>
                <a:lnTo>
                  <a:pt x="10066175" y="4785494"/>
                </a:lnTo>
                <a:lnTo>
                  <a:pt x="10033876" y="4780960"/>
                </a:lnTo>
                <a:lnTo>
                  <a:pt x="10001576" y="4776427"/>
                </a:lnTo>
                <a:lnTo>
                  <a:pt x="9969277" y="4769626"/>
                </a:lnTo>
                <a:lnTo>
                  <a:pt x="9936978" y="4760558"/>
                </a:lnTo>
                <a:lnTo>
                  <a:pt x="9906985" y="4751490"/>
                </a:lnTo>
                <a:lnTo>
                  <a:pt x="9874686" y="4740156"/>
                </a:lnTo>
                <a:lnTo>
                  <a:pt x="9847001" y="4726554"/>
                </a:lnTo>
                <a:lnTo>
                  <a:pt x="9814702" y="4712952"/>
                </a:lnTo>
                <a:lnTo>
                  <a:pt x="9787016" y="4697084"/>
                </a:lnTo>
                <a:lnTo>
                  <a:pt x="9759331" y="4678948"/>
                </a:lnTo>
                <a:lnTo>
                  <a:pt x="9731646" y="4660813"/>
                </a:lnTo>
                <a:lnTo>
                  <a:pt x="9706268" y="4640411"/>
                </a:lnTo>
                <a:lnTo>
                  <a:pt x="9678583" y="4617741"/>
                </a:lnTo>
                <a:lnTo>
                  <a:pt x="9653205" y="4595072"/>
                </a:lnTo>
                <a:close/>
                <a:moveTo>
                  <a:pt x="2905787" y="0"/>
                </a:moveTo>
                <a:lnTo>
                  <a:pt x="4813775" y="0"/>
                </a:lnTo>
                <a:lnTo>
                  <a:pt x="8371354" y="3504833"/>
                </a:lnTo>
                <a:lnTo>
                  <a:pt x="8394425" y="3532037"/>
                </a:lnTo>
                <a:lnTo>
                  <a:pt x="8415189" y="3556974"/>
                </a:lnTo>
                <a:lnTo>
                  <a:pt x="8438260" y="3584179"/>
                </a:lnTo>
                <a:lnTo>
                  <a:pt x="8456717" y="3609116"/>
                </a:lnTo>
                <a:lnTo>
                  <a:pt x="8472867" y="3638588"/>
                </a:lnTo>
                <a:lnTo>
                  <a:pt x="8491324" y="3665792"/>
                </a:lnTo>
                <a:lnTo>
                  <a:pt x="8505167" y="3697531"/>
                </a:lnTo>
                <a:lnTo>
                  <a:pt x="8516702" y="3724735"/>
                </a:lnTo>
                <a:lnTo>
                  <a:pt x="8528238" y="3756473"/>
                </a:lnTo>
                <a:lnTo>
                  <a:pt x="8537466" y="3785945"/>
                </a:lnTo>
                <a:lnTo>
                  <a:pt x="8549002" y="3817683"/>
                </a:lnTo>
                <a:lnTo>
                  <a:pt x="8555924" y="3847155"/>
                </a:lnTo>
                <a:lnTo>
                  <a:pt x="8560538" y="3881160"/>
                </a:lnTo>
                <a:lnTo>
                  <a:pt x="8562845" y="3912899"/>
                </a:lnTo>
                <a:lnTo>
                  <a:pt x="8565152" y="3944637"/>
                </a:lnTo>
                <a:lnTo>
                  <a:pt x="8567459" y="3976376"/>
                </a:lnTo>
                <a:lnTo>
                  <a:pt x="8565152" y="4008114"/>
                </a:lnTo>
                <a:lnTo>
                  <a:pt x="8562845" y="4039852"/>
                </a:lnTo>
                <a:lnTo>
                  <a:pt x="8560538" y="4073858"/>
                </a:lnTo>
                <a:lnTo>
                  <a:pt x="8555924" y="4103329"/>
                </a:lnTo>
                <a:lnTo>
                  <a:pt x="8549002" y="4135068"/>
                </a:lnTo>
                <a:lnTo>
                  <a:pt x="8537466" y="4164539"/>
                </a:lnTo>
                <a:lnTo>
                  <a:pt x="8528238" y="4196278"/>
                </a:lnTo>
                <a:lnTo>
                  <a:pt x="8516702" y="4225749"/>
                </a:lnTo>
                <a:lnTo>
                  <a:pt x="8505167" y="4257488"/>
                </a:lnTo>
                <a:lnTo>
                  <a:pt x="8491324" y="4284692"/>
                </a:lnTo>
                <a:lnTo>
                  <a:pt x="8472867" y="4314164"/>
                </a:lnTo>
                <a:lnTo>
                  <a:pt x="8456717" y="4341368"/>
                </a:lnTo>
                <a:lnTo>
                  <a:pt x="8438260" y="4370839"/>
                </a:lnTo>
                <a:lnTo>
                  <a:pt x="8415189" y="4395777"/>
                </a:lnTo>
                <a:lnTo>
                  <a:pt x="8394425" y="4422981"/>
                </a:lnTo>
                <a:lnTo>
                  <a:pt x="8371354" y="4445651"/>
                </a:lnTo>
                <a:lnTo>
                  <a:pt x="8343669" y="4470589"/>
                </a:lnTo>
                <a:lnTo>
                  <a:pt x="8318291" y="4490992"/>
                </a:lnTo>
                <a:lnTo>
                  <a:pt x="8290605" y="4511395"/>
                </a:lnTo>
                <a:lnTo>
                  <a:pt x="8265227" y="4531799"/>
                </a:lnTo>
                <a:lnTo>
                  <a:pt x="8235234" y="4547668"/>
                </a:lnTo>
                <a:lnTo>
                  <a:pt x="8207549" y="4563537"/>
                </a:lnTo>
                <a:lnTo>
                  <a:pt x="8175250" y="4579406"/>
                </a:lnTo>
                <a:lnTo>
                  <a:pt x="8147564" y="4590742"/>
                </a:lnTo>
                <a:lnTo>
                  <a:pt x="8115263" y="4602077"/>
                </a:lnTo>
                <a:lnTo>
                  <a:pt x="8085272" y="4611145"/>
                </a:lnTo>
                <a:lnTo>
                  <a:pt x="8052971" y="4620213"/>
                </a:lnTo>
                <a:lnTo>
                  <a:pt x="8022979" y="4629281"/>
                </a:lnTo>
                <a:lnTo>
                  <a:pt x="7988372" y="4633815"/>
                </a:lnTo>
                <a:lnTo>
                  <a:pt x="7958379" y="4638349"/>
                </a:lnTo>
                <a:lnTo>
                  <a:pt x="7923774" y="4640616"/>
                </a:lnTo>
                <a:lnTo>
                  <a:pt x="7893781" y="4640616"/>
                </a:lnTo>
                <a:lnTo>
                  <a:pt x="7859173" y="4640616"/>
                </a:lnTo>
                <a:lnTo>
                  <a:pt x="7829181" y="4638349"/>
                </a:lnTo>
                <a:lnTo>
                  <a:pt x="7794574" y="4633815"/>
                </a:lnTo>
                <a:lnTo>
                  <a:pt x="7764581" y="4629281"/>
                </a:lnTo>
                <a:lnTo>
                  <a:pt x="7732281" y="4620213"/>
                </a:lnTo>
                <a:lnTo>
                  <a:pt x="7702289" y="4611145"/>
                </a:lnTo>
                <a:lnTo>
                  <a:pt x="7669989" y="4602077"/>
                </a:lnTo>
                <a:lnTo>
                  <a:pt x="7639997" y="4590742"/>
                </a:lnTo>
                <a:lnTo>
                  <a:pt x="7607697" y="4579406"/>
                </a:lnTo>
                <a:lnTo>
                  <a:pt x="7580012" y="4563537"/>
                </a:lnTo>
                <a:lnTo>
                  <a:pt x="7550019" y="4547668"/>
                </a:lnTo>
                <a:lnTo>
                  <a:pt x="7522334" y="4531799"/>
                </a:lnTo>
                <a:lnTo>
                  <a:pt x="7494648" y="4511395"/>
                </a:lnTo>
                <a:lnTo>
                  <a:pt x="7466963" y="4490992"/>
                </a:lnTo>
                <a:lnTo>
                  <a:pt x="7441584" y="4470589"/>
                </a:lnTo>
                <a:lnTo>
                  <a:pt x="7416207" y="4445651"/>
                </a:lnTo>
                <a:close/>
                <a:moveTo>
                  <a:pt x="818690" y="0"/>
                </a:moveTo>
                <a:lnTo>
                  <a:pt x="2720219" y="0"/>
                </a:lnTo>
                <a:lnTo>
                  <a:pt x="4518153" y="1774755"/>
                </a:lnTo>
                <a:lnTo>
                  <a:pt x="4543476" y="1801919"/>
                </a:lnTo>
                <a:lnTo>
                  <a:pt x="4564195" y="1824557"/>
                </a:lnTo>
                <a:lnTo>
                  <a:pt x="4587216" y="1853985"/>
                </a:lnTo>
                <a:lnTo>
                  <a:pt x="4605633" y="1878886"/>
                </a:lnTo>
                <a:lnTo>
                  <a:pt x="4621747" y="1908314"/>
                </a:lnTo>
                <a:lnTo>
                  <a:pt x="4637862" y="1935479"/>
                </a:lnTo>
                <a:lnTo>
                  <a:pt x="4653977" y="1964907"/>
                </a:lnTo>
                <a:lnTo>
                  <a:pt x="4667789" y="1994335"/>
                </a:lnTo>
                <a:lnTo>
                  <a:pt x="4676998" y="2026027"/>
                </a:lnTo>
                <a:lnTo>
                  <a:pt x="4686206" y="2055456"/>
                </a:lnTo>
                <a:lnTo>
                  <a:pt x="4695414" y="2087148"/>
                </a:lnTo>
                <a:lnTo>
                  <a:pt x="4704623" y="2116576"/>
                </a:lnTo>
                <a:lnTo>
                  <a:pt x="4709227" y="2148268"/>
                </a:lnTo>
                <a:lnTo>
                  <a:pt x="4713831" y="2179960"/>
                </a:lnTo>
                <a:lnTo>
                  <a:pt x="4716133" y="2211652"/>
                </a:lnTo>
                <a:lnTo>
                  <a:pt x="4716133" y="2245608"/>
                </a:lnTo>
                <a:lnTo>
                  <a:pt x="4716133" y="2275036"/>
                </a:lnTo>
                <a:lnTo>
                  <a:pt x="4713831" y="2308992"/>
                </a:lnTo>
                <a:lnTo>
                  <a:pt x="4709227" y="2338420"/>
                </a:lnTo>
                <a:lnTo>
                  <a:pt x="4704623" y="2372376"/>
                </a:lnTo>
                <a:lnTo>
                  <a:pt x="4695414" y="2401804"/>
                </a:lnTo>
                <a:lnTo>
                  <a:pt x="4688508" y="2433496"/>
                </a:lnTo>
                <a:lnTo>
                  <a:pt x="4676998" y="2465188"/>
                </a:lnTo>
                <a:lnTo>
                  <a:pt x="4667789" y="2494617"/>
                </a:lnTo>
                <a:lnTo>
                  <a:pt x="4653977" y="2524045"/>
                </a:lnTo>
                <a:lnTo>
                  <a:pt x="4637862" y="2553473"/>
                </a:lnTo>
                <a:lnTo>
                  <a:pt x="4621747" y="2582902"/>
                </a:lnTo>
                <a:lnTo>
                  <a:pt x="4605633" y="2610066"/>
                </a:lnTo>
                <a:lnTo>
                  <a:pt x="4587216" y="2637231"/>
                </a:lnTo>
                <a:lnTo>
                  <a:pt x="4564195" y="2662132"/>
                </a:lnTo>
                <a:lnTo>
                  <a:pt x="4543476" y="2689297"/>
                </a:lnTo>
                <a:lnTo>
                  <a:pt x="4518153" y="2714197"/>
                </a:lnTo>
                <a:lnTo>
                  <a:pt x="4495133" y="2739098"/>
                </a:lnTo>
                <a:lnTo>
                  <a:pt x="4469809" y="2759472"/>
                </a:lnTo>
                <a:lnTo>
                  <a:pt x="4442184" y="2779845"/>
                </a:lnTo>
                <a:lnTo>
                  <a:pt x="4414560" y="2800219"/>
                </a:lnTo>
                <a:lnTo>
                  <a:pt x="4384632" y="2816065"/>
                </a:lnTo>
                <a:lnTo>
                  <a:pt x="4357007" y="2831911"/>
                </a:lnTo>
                <a:lnTo>
                  <a:pt x="4327079" y="2845493"/>
                </a:lnTo>
                <a:lnTo>
                  <a:pt x="4297152" y="2859075"/>
                </a:lnTo>
                <a:lnTo>
                  <a:pt x="4264923" y="2870394"/>
                </a:lnTo>
                <a:lnTo>
                  <a:pt x="4234996" y="2879449"/>
                </a:lnTo>
                <a:lnTo>
                  <a:pt x="4202766" y="2888504"/>
                </a:lnTo>
                <a:lnTo>
                  <a:pt x="4172839" y="2895295"/>
                </a:lnTo>
                <a:lnTo>
                  <a:pt x="4140610" y="2899822"/>
                </a:lnTo>
                <a:lnTo>
                  <a:pt x="4108381" y="2902086"/>
                </a:lnTo>
                <a:lnTo>
                  <a:pt x="4076152" y="2906613"/>
                </a:lnTo>
                <a:lnTo>
                  <a:pt x="4043923" y="2908877"/>
                </a:lnTo>
                <a:lnTo>
                  <a:pt x="4011693" y="2906613"/>
                </a:lnTo>
                <a:lnTo>
                  <a:pt x="3979464" y="2902086"/>
                </a:lnTo>
                <a:lnTo>
                  <a:pt x="3947234" y="2899822"/>
                </a:lnTo>
                <a:lnTo>
                  <a:pt x="3915005" y="2895295"/>
                </a:lnTo>
                <a:lnTo>
                  <a:pt x="3882776" y="2888504"/>
                </a:lnTo>
                <a:lnTo>
                  <a:pt x="3852849" y="2879449"/>
                </a:lnTo>
                <a:lnTo>
                  <a:pt x="3820619" y="2870394"/>
                </a:lnTo>
                <a:lnTo>
                  <a:pt x="3788390" y="2859075"/>
                </a:lnTo>
                <a:lnTo>
                  <a:pt x="3760765" y="2845493"/>
                </a:lnTo>
                <a:lnTo>
                  <a:pt x="3730838" y="2831911"/>
                </a:lnTo>
                <a:lnTo>
                  <a:pt x="3700910" y="2816065"/>
                </a:lnTo>
                <a:lnTo>
                  <a:pt x="3673286" y="2800219"/>
                </a:lnTo>
                <a:lnTo>
                  <a:pt x="3645660" y="2779845"/>
                </a:lnTo>
                <a:lnTo>
                  <a:pt x="3620337" y="2759472"/>
                </a:lnTo>
                <a:lnTo>
                  <a:pt x="3592712" y="2739098"/>
                </a:lnTo>
                <a:lnTo>
                  <a:pt x="3567389" y="2714197"/>
                </a:lnTo>
                <a:close/>
                <a:moveTo>
                  <a:pt x="0" y="0"/>
                </a:moveTo>
                <a:lnTo>
                  <a:pt x="633911" y="0"/>
                </a:lnTo>
                <a:lnTo>
                  <a:pt x="4875352" y="4186426"/>
                </a:lnTo>
                <a:lnTo>
                  <a:pt x="4900709" y="4211359"/>
                </a:lnTo>
                <a:lnTo>
                  <a:pt x="4921456" y="4236291"/>
                </a:lnTo>
                <a:lnTo>
                  <a:pt x="4942201" y="4263491"/>
                </a:lnTo>
                <a:lnTo>
                  <a:pt x="4962947" y="4288423"/>
                </a:lnTo>
                <a:lnTo>
                  <a:pt x="4979083" y="4317889"/>
                </a:lnTo>
                <a:lnTo>
                  <a:pt x="4995220" y="4345089"/>
                </a:lnTo>
                <a:lnTo>
                  <a:pt x="5009050" y="4376821"/>
                </a:lnTo>
                <a:lnTo>
                  <a:pt x="5025186" y="4406287"/>
                </a:lnTo>
                <a:lnTo>
                  <a:pt x="5034407" y="4435753"/>
                </a:lnTo>
                <a:lnTo>
                  <a:pt x="5045933" y="4467485"/>
                </a:lnTo>
                <a:lnTo>
                  <a:pt x="5052848" y="4496951"/>
                </a:lnTo>
                <a:lnTo>
                  <a:pt x="5059763" y="4530951"/>
                </a:lnTo>
                <a:lnTo>
                  <a:pt x="5064374" y="4560416"/>
                </a:lnTo>
                <a:lnTo>
                  <a:pt x="5068984" y="4592149"/>
                </a:lnTo>
                <a:lnTo>
                  <a:pt x="5073594" y="4623881"/>
                </a:lnTo>
                <a:lnTo>
                  <a:pt x="5073594" y="4655614"/>
                </a:lnTo>
                <a:lnTo>
                  <a:pt x="5073594" y="4689613"/>
                </a:lnTo>
                <a:lnTo>
                  <a:pt x="5068984" y="4719079"/>
                </a:lnTo>
                <a:lnTo>
                  <a:pt x="5064374" y="4753078"/>
                </a:lnTo>
                <a:lnTo>
                  <a:pt x="5059763" y="4782544"/>
                </a:lnTo>
                <a:lnTo>
                  <a:pt x="5052848" y="4814277"/>
                </a:lnTo>
                <a:lnTo>
                  <a:pt x="5045933" y="4843742"/>
                </a:lnTo>
                <a:lnTo>
                  <a:pt x="5034407" y="4875475"/>
                </a:lnTo>
                <a:lnTo>
                  <a:pt x="5025186" y="4907208"/>
                </a:lnTo>
                <a:lnTo>
                  <a:pt x="5009050" y="4936673"/>
                </a:lnTo>
                <a:lnTo>
                  <a:pt x="4995220" y="4966139"/>
                </a:lnTo>
                <a:lnTo>
                  <a:pt x="4979083" y="4993339"/>
                </a:lnTo>
                <a:lnTo>
                  <a:pt x="4962947" y="5022805"/>
                </a:lnTo>
                <a:lnTo>
                  <a:pt x="4942201" y="5050004"/>
                </a:lnTo>
                <a:lnTo>
                  <a:pt x="4921456" y="5077203"/>
                </a:lnTo>
                <a:lnTo>
                  <a:pt x="4900709" y="5102136"/>
                </a:lnTo>
                <a:lnTo>
                  <a:pt x="4875352" y="5127069"/>
                </a:lnTo>
                <a:lnTo>
                  <a:pt x="4852302" y="5149735"/>
                </a:lnTo>
                <a:lnTo>
                  <a:pt x="4824640" y="5170134"/>
                </a:lnTo>
                <a:lnTo>
                  <a:pt x="4799284" y="5192800"/>
                </a:lnTo>
                <a:lnTo>
                  <a:pt x="4771622" y="5210933"/>
                </a:lnTo>
                <a:lnTo>
                  <a:pt x="4741655" y="5226799"/>
                </a:lnTo>
                <a:lnTo>
                  <a:pt x="4713993" y="5244932"/>
                </a:lnTo>
                <a:lnTo>
                  <a:pt x="4684027" y="5258532"/>
                </a:lnTo>
                <a:lnTo>
                  <a:pt x="4654060" y="5272131"/>
                </a:lnTo>
                <a:lnTo>
                  <a:pt x="4621788" y="5281198"/>
                </a:lnTo>
                <a:lnTo>
                  <a:pt x="4591821" y="5294798"/>
                </a:lnTo>
                <a:lnTo>
                  <a:pt x="4559550" y="5301597"/>
                </a:lnTo>
                <a:lnTo>
                  <a:pt x="4529583" y="5308397"/>
                </a:lnTo>
                <a:lnTo>
                  <a:pt x="4497311" y="5312930"/>
                </a:lnTo>
                <a:lnTo>
                  <a:pt x="4465040" y="5317464"/>
                </a:lnTo>
                <a:lnTo>
                  <a:pt x="4432767" y="5319730"/>
                </a:lnTo>
                <a:lnTo>
                  <a:pt x="4398191" y="5319730"/>
                </a:lnTo>
                <a:lnTo>
                  <a:pt x="4368224" y="5319730"/>
                </a:lnTo>
                <a:lnTo>
                  <a:pt x="4333647" y="5317464"/>
                </a:lnTo>
                <a:lnTo>
                  <a:pt x="4303680" y="5312930"/>
                </a:lnTo>
                <a:lnTo>
                  <a:pt x="4271408" y="5308397"/>
                </a:lnTo>
                <a:lnTo>
                  <a:pt x="4239137" y="5301597"/>
                </a:lnTo>
                <a:lnTo>
                  <a:pt x="4206865" y="5294798"/>
                </a:lnTo>
                <a:lnTo>
                  <a:pt x="4176898" y="5281198"/>
                </a:lnTo>
                <a:lnTo>
                  <a:pt x="4144626" y="5272131"/>
                </a:lnTo>
                <a:lnTo>
                  <a:pt x="4116965" y="5258532"/>
                </a:lnTo>
                <a:lnTo>
                  <a:pt x="4084693" y="5244932"/>
                </a:lnTo>
                <a:lnTo>
                  <a:pt x="4057031" y="5226799"/>
                </a:lnTo>
                <a:lnTo>
                  <a:pt x="4027065" y="5210933"/>
                </a:lnTo>
                <a:lnTo>
                  <a:pt x="4001708" y="5192800"/>
                </a:lnTo>
                <a:lnTo>
                  <a:pt x="3974046" y="5170134"/>
                </a:lnTo>
                <a:lnTo>
                  <a:pt x="3948690" y="5149735"/>
                </a:lnTo>
                <a:lnTo>
                  <a:pt x="3925639" y="5127069"/>
                </a:lnTo>
                <a:lnTo>
                  <a:pt x="0" y="1257968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017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23-12-24)-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" y="0"/>
            <a:ext cx="6941967" cy="6858000"/>
          </a:xfrm>
          <a:custGeom>
            <a:avLst/>
            <a:gdLst>
              <a:gd name="T0" fmla="*/ 4588 w 4604"/>
              <a:gd name="T1" fmla="*/ 4476 h 4552"/>
              <a:gd name="T2" fmla="*/ 4530 w 4604"/>
              <a:gd name="T3" fmla="*/ 4362 h 4552"/>
              <a:gd name="T4" fmla="*/ 4424 w 4604"/>
              <a:gd name="T5" fmla="*/ 4268 h 4552"/>
              <a:gd name="T6" fmla="*/ 4288 w 4604"/>
              <a:gd name="T7" fmla="*/ 4220 h 4552"/>
              <a:gd name="T8" fmla="*/ 4147 w 4604"/>
              <a:gd name="T9" fmla="*/ 4227 h 4552"/>
              <a:gd name="T10" fmla="*/ 4015 w 4604"/>
              <a:gd name="T11" fmla="*/ 4288 h 4552"/>
              <a:gd name="T12" fmla="*/ 3027 w 4604"/>
              <a:gd name="T13" fmla="*/ 845 h 4552"/>
              <a:gd name="T14" fmla="*/ 3100 w 4604"/>
              <a:gd name="T15" fmla="*/ 734 h 4552"/>
              <a:gd name="T16" fmla="*/ 3124 w 4604"/>
              <a:gd name="T17" fmla="*/ 607 h 4552"/>
              <a:gd name="T18" fmla="*/ 3100 w 4604"/>
              <a:gd name="T19" fmla="*/ 480 h 4552"/>
              <a:gd name="T20" fmla="*/ 3027 w 4604"/>
              <a:gd name="T21" fmla="*/ 369 h 4552"/>
              <a:gd name="T22" fmla="*/ 2923 w 4604"/>
              <a:gd name="T23" fmla="*/ 299 h 4552"/>
              <a:gd name="T24" fmla="*/ 2806 w 4604"/>
              <a:gd name="T25" fmla="*/ 272 h 4552"/>
              <a:gd name="T26" fmla="*/ 2687 w 4604"/>
              <a:gd name="T27" fmla="*/ 289 h 4552"/>
              <a:gd name="T28" fmla="*/ 2579 w 4604"/>
              <a:gd name="T29" fmla="*/ 347 h 4552"/>
              <a:gd name="T30" fmla="*/ 3473 w 4604"/>
              <a:gd name="T31" fmla="*/ 3907 h 4552"/>
              <a:gd name="T32" fmla="*/ 3529 w 4604"/>
              <a:gd name="T33" fmla="*/ 4038 h 4552"/>
              <a:gd name="T34" fmla="*/ 3629 w 4604"/>
              <a:gd name="T35" fmla="*/ 4137 h 4552"/>
              <a:gd name="T36" fmla="*/ 3761 w 4604"/>
              <a:gd name="T37" fmla="*/ 4192 h 4552"/>
              <a:gd name="T38" fmla="*/ 3910 w 4604"/>
              <a:gd name="T39" fmla="*/ 4191 h 4552"/>
              <a:gd name="T40" fmla="*/ 4043 w 4604"/>
              <a:gd name="T41" fmla="*/ 4136 h 4552"/>
              <a:gd name="T42" fmla="*/ 4142 w 4604"/>
              <a:gd name="T43" fmla="*/ 4035 h 4552"/>
              <a:gd name="T44" fmla="*/ 4199 w 4604"/>
              <a:gd name="T45" fmla="*/ 3902 h 4552"/>
              <a:gd name="T46" fmla="*/ 4199 w 4604"/>
              <a:gd name="T47" fmla="*/ 3752 h 4552"/>
              <a:gd name="T48" fmla="*/ 4143 w 4604"/>
              <a:gd name="T49" fmla="*/ 3620 h 4552"/>
              <a:gd name="T50" fmla="*/ 4045 w 4604"/>
              <a:gd name="T51" fmla="*/ 3520 h 4552"/>
              <a:gd name="T52" fmla="*/ 3914 w 4604"/>
              <a:gd name="T53" fmla="*/ 3463 h 4552"/>
              <a:gd name="T54" fmla="*/ 4060 w 4604"/>
              <a:gd name="T55" fmla="*/ 3223 h 4552"/>
              <a:gd name="T56" fmla="*/ 4075 w 4604"/>
              <a:gd name="T57" fmla="*/ 3075 h 4552"/>
              <a:gd name="T58" fmla="*/ 3978 w 4604"/>
              <a:gd name="T59" fmla="*/ 2958 h 4552"/>
              <a:gd name="T60" fmla="*/ 3831 w 4604"/>
              <a:gd name="T61" fmla="*/ 2943 h 4552"/>
              <a:gd name="T62" fmla="*/ 3494 w 4604"/>
              <a:gd name="T63" fmla="*/ 3243 h 4552"/>
              <a:gd name="T64" fmla="*/ 3349 w 4604"/>
              <a:gd name="T65" fmla="*/ 3272 h 4552"/>
              <a:gd name="T66" fmla="*/ 3223 w 4604"/>
              <a:gd name="T67" fmla="*/ 3187 h 4552"/>
              <a:gd name="T68" fmla="*/ 3194 w 4604"/>
              <a:gd name="T69" fmla="*/ 3042 h 4552"/>
              <a:gd name="T70" fmla="*/ 3727 w 4604"/>
              <a:gd name="T71" fmla="*/ 2458 h 4552"/>
              <a:gd name="T72" fmla="*/ 3771 w 4604"/>
              <a:gd name="T73" fmla="*/ 2316 h 4552"/>
              <a:gd name="T74" fmla="*/ 3700 w 4604"/>
              <a:gd name="T75" fmla="*/ 2183 h 4552"/>
              <a:gd name="T76" fmla="*/ 3558 w 4604"/>
              <a:gd name="T77" fmla="*/ 2139 h 4552"/>
              <a:gd name="T78" fmla="*/ 3024 w 4604"/>
              <a:gd name="T79" fmla="*/ 2611 h 4552"/>
              <a:gd name="T80" fmla="*/ 4153 w 4604"/>
              <a:gd name="T81" fmla="*/ 333 h 4552"/>
              <a:gd name="T82" fmla="*/ 3993 w 4604"/>
              <a:gd name="T83" fmla="*/ 286 h 4552"/>
              <a:gd name="T84" fmla="*/ 3829 w 4604"/>
              <a:gd name="T85" fmla="*/ 301 h 4552"/>
              <a:gd name="T86" fmla="*/ 3680 w 4604"/>
              <a:gd name="T87" fmla="*/ 380 h 4552"/>
              <a:gd name="T88" fmla="*/ 631 w 4604"/>
              <a:gd name="T89" fmla="*/ 3454 h 4552"/>
              <a:gd name="T90" fmla="*/ 576 w 4604"/>
              <a:gd name="T91" fmla="*/ 3612 h 4552"/>
              <a:gd name="T92" fmla="*/ 584 w 4604"/>
              <a:gd name="T93" fmla="*/ 3778 h 4552"/>
              <a:gd name="T94" fmla="*/ 655 w 4604"/>
              <a:gd name="T95" fmla="*/ 3930 h 4552"/>
              <a:gd name="T96" fmla="*/ 784 w 4604"/>
              <a:gd name="T97" fmla="*/ 4047 h 4552"/>
              <a:gd name="T98" fmla="*/ 941 w 4604"/>
              <a:gd name="T99" fmla="*/ 4102 h 4552"/>
              <a:gd name="T100" fmla="*/ 1105 w 4604"/>
              <a:gd name="T101" fmla="*/ 4094 h 4552"/>
              <a:gd name="T102" fmla="*/ 1257 w 4604"/>
              <a:gd name="T103" fmla="*/ 4023 h 4552"/>
              <a:gd name="T104" fmla="*/ 4312 w 4604"/>
              <a:gd name="T105" fmla="*/ 953 h 4552"/>
              <a:gd name="T106" fmla="*/ 4375 w 4604"/>
              <a:gd name="T107" fmla="*/ 798 h 4552"/>
              <a:gd name="T108" fmla="*/ 4375 w 4604"/>
              <a:gd name="T109" fmla="*/ 633 h 4552"/>
              <a:gd name="T110" fmla="*/ 4312 w 4604"/>
              <a:gd name="T111" fmla="*/ 47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04" h="4552">
                <a:moveTo>
                  <a:pt x="3972" y="4325"/>
                </a:moveTo>
                <a:lnTo>
                  <a:pt x="3747" y="4552"/>
                </a:lnTo>
                <a:lnTo>
                  <a:pt x="4604" y="4552"/>
                </a:lnTo>
                <a:lnTo>
                  <a:pt x="4602" y="4536"/>
                </a:lnTo>
                <a:lnTo>
                  <a:pt x="4600" y="4521"/>
                </a:lnTo>
                <a:lnTo>
                  <a:pt x="4596" y="4506"/>
                </a:lnTo>
                <a:lnTo>
                  <a:pt x="4592" y="4490"/>
                </a:lnTo>
                <a:lnTo>
                  <a:pt x="4588" y="4476"/>
                </a:lnTo>
                <a:lnTo>
                  <a:pt x="4583" y="4460"/>
                </a:lnTo>
                <a:lnTo>
                  <a:pt x="4578" y="4446"/>
                </a:lnTo>
                <a:lnTo>
                  <a:pt x="4571" y="4431"/>
                </a:lnTo>
                <a:lnTo>
                  <a:pt x="4565" y="4417"/>
                </a:lnTo>
                <a:lnTo>
                  <a:pt x="4556" y="4402"/>
                </a:lnTo>
                <a:lnTo>
                  <a:pt x="4548" y="4389"/>
                </a:lnTo>
                <a:lnTo>
                  <a:pt x="4539" y="4376"/>
                </a:lnTo>
                <a:lnTo>
                  <a:pt x="4530" y="4362"/>
                </a:lnTo>
                <a:lnTo>
                  <a:pt x="4519" y="4350"/>
                </a:lnTo>
                <a:lnTo>
                  <a:pt x="4509" y="4338"/>
                </a:lnTo>
                <a:lnTo>
                  <a:pt x="4498" y="4325"/>
                </a:lnTo>
                <a:lnTo>
                  <a:pt x="4483" y="4312"/>
                </a:lnTo>
                <a:lnTo>
                  <a:pt x="4469" y="4299"/>
                </a:lnTo>
                <a:lnTo>
                  <a:pt x="4455" y="4288"/>
                </a:lnTo>
                <a:lnTo>
                  <a:pt x="4439" y="4278"/>
                </a:lnTo>
                <a:lnTo>
                  <a:pt x="4424" y="4268"/>
                </a:lnTo>
                <a:lnTo>
                  <a:pt x="4407" y="4259"/>
                </a:lnTo>
                <a:lnTo>
                  <a:pt x="4391" y="4251"/>
                </a:lnTo>
                <a:lnTo>
                  <a:pt x="4375" y="4244"/>
                </a:lnTo>
                <a:lnTo>
                  <a:pt x="4358" y="4238"/>
                </a:lnTo>
                <a:lnTo>
                  <a:pt x="4341" y="4232"/>
                </a:lnTo>
                <a:lnTo>
                  <a:pt x="4323" y="4227"/>
                </a:lnTo>
                <a:lnTo>
                  <a:pt x="4306" y="4223"/>
                </a:lnTo>
                <a:lnTo>
                  <a:pt x="4288" y="4220"/>
                </a:lnTo>
                <a:lnTo>
                  <a:pt x="4271" y="4218"/>
                </a:lnTo>
                <a:lnTo>
                  <a:pt x="4252" y="4217"/>
                </a:lnTo>
                <a:lnTo>
                  <a:pt x="4235" y="4217"/>
                </a:lnTo>
                <a:lnTo>
                  <a:pt x="4217" y="4217"/>
                </a:lnTo>
                <a:lnTo>
                  <a:pt x="4199" y="4218"/>
                </a:lnTo>
                <a:lnTo>
                  <a:pt x="4181" y="4220"/>
                </a:lnTo>
                <a:lnTo>
                  <a:pt x="4164" y="4223"/>
                </a:lnTo>
                <a:lnTo>
                  <a:pt x="4147" y="4227"/>
                </a:lnTo>
                <a:lnTo>
                  <a:pt x="4129" y="4232"/>
                </a:lnTo>
                <a:lnTo>
                  <a:pt x="4112" y="4238"/>
                </a:lnTo>
                <a:lnTo>
                  <a:pt x="4095" y="4244"/>
                </a:lnTo>
                <a:lnTo>
                  <a:pt x="4079" y="4251"/>
                </a:lnTo>
                <a:lnTo>
                  <a:pt x="4062" y="4259"/>
                </a:lnTo>
                <a:lnTo>
                  <a:pt x="4046" y="4268"/>
                </a:lnTo>
                <a:lnTo>
                  <a:pt x="4030" y="4278"/>
                </a:lnTo>
                <a:lnTo>
                  <a:pt x="4015" y="4288"/>
                </a:lnTo>
                <a:lnTo>
                  <a:pt x="4001" y="4299"/>
                </a:lnTo>
                <a:lnTo>
                  <a:pt x="3986" y="4312"/>
                </a:lnTo>
                <a:lnTo>
                  <a:pt x="3972" y="4325"/>
                </a:lnTo>
                <a:close/>
                <a:moveTo>
                  <a:pt x="2925" y="0"/>
                </a:moveTo>
                <a:lnTo>
                  <a:pt x="1568" y="0"/>
                </a:lnTo>
                <a:lnTo>
                  <a:pt x="0" y="1575"/>
                </a:lnTo>
                <a:lnTo>
                  <a:pt x="0" y="3882"/>
                </a:lnTo>
                <a:lnTo>
                  <a:pt x="3027" y="845"/>
                </a:lnTo>
                <a:lnTo>
                  <a:pt x="3038" y="833"/>
                </a:lnTo>
                <a:lnTo>
                  <a:pt x="3049" y="819"/>
                </a:lnTo>
                <a:lnTo>
                  <a:pt x="3060" y="806"/>
                </a:lnTo>
                <a:lnTo>
                  <a:pt x="3069" y="793"/>
                </a:lnTo>
                <a:lnTo>
                  <a:pt x="3078" y="778"/>
                </a:lnTo>
                <a:lnTo>
                  <a:pt x="3086" y="764"/>
                </a:lnTo>
                <a:lnTo>
                  <a:pt x="3094" y="749"/>
                </a:lnTo>
                <a:lnTo>
                  <a:pt x="3100" y="734"/>
                </a:lnTo>
                <a:lnTo>
                  <a:pt x="3106" y="718"/>
                </a:lnTo>
                <a:lnTo>
                  <a:pt x="3111" y="703"/>
                </a:lnTo>
                <a:lnTo>
                  <a:pt x="3115" y="687"/>
                </a:lnTo>
                <a:lnTo>
                  <a:pt x="3118" y="671"/>
                </a:lnTo>
                <a:lnTo>
                  <a:pt x="3121" y="656"/>
                </a:lnTo>
                <a:lnTo>
                  <a:pt x="3122" y="639"/>
                </a:lnTo>
                <a:lnTo>
                  <a:pt x="3124" y="624"/>
                </a:lnTo>
                <a:lnTo>
                  <a:pt x="3124" y="607"/>
                </a:lnTo>
                <a:lnTo>
                  <a:pt x="3124" y="591"/>
                </a:lnTo>
                <a:lnTo>
                  <a:pt x="3122" y="575"/>
                </a:lnTo>
                <a:lnTo>
                  <a:pt x="3121" y="559"/>
                </a:lnTo>
                <a:lnTo>
                  <a:pt x="3118" y="543"/>
                </a:lnTo>
                <a:lnTo>
                  <a:pt x="3115" y="527"/>
                </a:lnTo>
                <a:lnTo>
                  <a:pt x="3111" y="511"/>
                </a:lnTo>
                <a:lnTo>
                  <a:pt x="3106" y="496"/>
                </a:lnTo>
                <a:lnTo>
                  <a:pt x="3100" y="480"/>
                </a:lnTo>
                <a:lnTo>
                  <a:pt x="3094" y="465"/>
                </a:lnTo>
                <a:lnTo>
                  <a:pt x="3086" y="450"/>
                </a:lnTo>
                <a:lnTo>
                  <a:pt x="3078" y="436"/>
                </a:lnTo>
                <a:lnTo>
                  <a:pt x="3069" y="422"/>
                </a:lnTo>
                <a:lnTo>
                  <a:pt x="3060" y="408"/>
                </a:lnTo>
                <a:lnTo>
                  <a:pt x="3049" y="395"/>
                </a:lnTo>
                <a:lnTo>
                  <a:pt x="3038" y="381"/>
                </a:lnTo>
                <a:lnTo>
                  <a:pt x="3027" y="369"/>
                </a:lnTo>
                <a:lnTo>
                  <a:pt x="3015" y="358"/>
                </a:lnTo>
                <a:lnTo>
                  <a:pt x="3003" y="347"/>
                </a:lnTo>
                <a:lnTo>
                  <a:pt x="2991" y="338"/>
                </a:lnTo>
                <a:lnTo>
                  <a:pt x="2978" y="329"/>
                </a:lnTo>
                <a:lnTo>
                  <a:pt x="2964" y="321"/>
                </a:lnTo>
                <a:lnTo>
                  <a:pt x="2951" y="312"/>
                </a:lnTo>
                <a:lnTo>
                  <a:pt x="2938" y="305"/>
                </a:lnTo>
                <a:lnTo>
                  <a:pt x="2923" y="299"/>
                </a:lnTo>
                <a:lnTo>
                  <a:pt x="2910" y="294"/>
                </a:lnTo>
                <a:lnTo>
                  <a:pt x="2895" y="289"/>
                </a:lnTo>
                <a:lnTo>
                  <a:pt x="2881" y="284"/>
                </a:lnTo>
                <a:lnTo>
                  <a:pt x="2866" y="280"/>
                </a:lnTo>
                <a:lnTo>
                  <a:pt x="2851" y="277"/>
                </a:lnTo>
                <a:lnTo>
                  <a:pt x="2836" y="275"/>
                </a:lnTo>
                <a:lnTo>
                  <a:pt x="2821" y="273"/>
                </a:lnTo>
                <a:lnTo>
                  <a:pt x="2806" y="272"/>
                </a:lnTo>
                <a:lnTo>
                  <a:pt x="2791" y="272"/>
                </a:lnTo>
                <a:lnTo>
                  <a:pt x="2776" y="272"/>
                </a:lnTo>
                <a:lnTo>
                  <a:pt x="2761" y="273"/>
                </a:lnTo>
                <a:lnTo>
                  <a:pt x="2746" y="275"/>
                </a:lnTo>
                <a:lnTo>
                  <a:pt x="2731" y="277"/>
                </a:lnTo>
                <a:lnTo>
                  <a:pt x="2717" y="280"/>
                </a:lnTo>
                <a:lnTo>
                  <a:pt x="2701" y="285"/>
                </a:lnTo>
                <a:lnTo>
                  <a:pt x="2687" y="289"/>
                </a:lnTo>
                <a:lnTo>
                  <a:pt x="2673" y="294"/>
                </a:lnTo>
                <a:lnTo>
                  <a:pt x="2658" y="299"/>
                </a:lnTo>
                <a:lnTo>
                  <a:pt x="2645" y="306"/>
                </a:lnTo>
                <a:lnTo>
                  <a:pt x="2630" y="312"/>
                </a:lnTo>
                <a:lnTo>
                  <a:pt x="2617" y="321"/>
                </a:lnTo>
                <a:lnTo>
                  <a:pt x="2605" y="329"/>
                </a:lnTo>
                <a:lnTo>
                  <a:pt x="2591" y="338"/>
                </a:lnTo>
                <a:lnTo>
                  <a:pt x="2579" y="347"/>
                </a:lnTo>
                <a:lnTo>
                  <a:pt x="2925" y="0"/>
                </a:lnTo>
                <a:close/>
                <a:moveTo>
                  <a:pt x="1090" y="4552"/>
                </a:moveTo>
                <a:lnTo>
                  <a:pt x="2747" y="4552"/>
                </a:lnTo>
                <a:lnTo>
                  <a:pt x="3464" y="3833"/>
                </a:lnTo>
                <a:lnTo>
                  <a:pt x="3464" y="3851"/>
                </a:lnTo>
                <a:lnTo>
                  <a:pt x="3467" y="3870"/>
                </a:lnTo>
                <a:lnTo>
                  <a:pt x="3469" y="3888"/>
                </a:lnTo>
                <a:lnTo>
                  <a:pt x="3473" y="3907"/>
                </a:lnTo>
                <a:lnTo>
                  <a:pt x="3477" y="3924"/>
                </a:lnTo>
                <a:lnTo>
                  <a:pt x="3482" y="3942"/>
                </a:lnTo>
                <a:lnTo>
                  <a:pt x="3488" y="3959"/>
                </a:lnTo>
                <a:lnTo>
                  <a:pt x="3494" y="3976"/>
                </a:lnTo>
                <a:lnTo>
                  <a:pt x="3502" y="3991"/>
                </a:lnTo>
                <a:lnTo>
                  <a:pt x="3511" y="4008"/>
                </a:lnTo>
                <a:lnTo>
                  <a:pt x="3520" y="4023"/>
                </a:lnTo>
                <a:lnTo>
                  <a:pt x="3529" y="4038"/>
                </a:lnTo>
                <a:lnTo>
                  <a:pt x="3539" y="4052"/>
                </a:lnTo>
                <a:lnTo>
                  <a:pt x="3551" y="4067"/>
                </a:lnTo>
                <a:lnTo>
                  <a:pt x="3562" y="4079"/>
                </a:lnTo>
                <a:lnTo>
                  <a:pt x="3574" y="4092"/>
                </a:lnTo>
                <a:lnTo>
                  <a:pt x="3588" y="4105"/>
                </a:lnTo>
                <a:lnTo>
                  <a:pt x="3601" y="4116"/>
                </a:lnTo>
                <a:lnTo>
                  <a:pt x="3614" y="4126"/>
                </a:lnTo>
                <a:lnTo>
                  <a:pt x="3629" y="4137"/>
                </a:lnTo>
                <a:lnTo>
                  <a:pt x="3644" y="4146"/>
                </a:lnTo>
                <a:lnTo>
                  <a:pt x="3660" y="4155"/>
                </a:lnTo>
                <a:lnTo>
                  <a:pt x="3675" y="4163"/>
                </a:lnTo>
                <a:lnTo>
                  <a:pt x="3691" y="4171"/>
                </a:lnTo>
                <a:lnTo>
                  <a:pt x="3709" y="4177"/>
                </a:lnTo>
                <a:lnTo>
                  <a:pt x="3725" y="4183"/>
                </a:lnTo>
                <a:lnTo>
                  <a:pt x="3743" y="4188"/>
                </a:lnTo>
                <a:lnTo>
                  <a:pt x="3761" y="4192"/>
                </a:lnTo>
                <a:lnTo>
                  <a:pt x="3779" y="4195"/>
                </a:lnTo>
                <a:lnTo>
                  <a:pt x="3797" y="4197"/>
                </a:lnTo>
                <a:lnTo>
                  <a:pt x="3816" y="4198"/>
                </a:lnTo>
                <a:lnTo>
                  <a:pt x="3835" y="4199"/>
                </a:lnTo>
                <a:lnTo>
                  <a:pt x="3854" y="4198"/>
                </a:lnTo>
                <a:lnTo>
                  <a:pt x="3873" y="4197"/>
                </a:lnTo>
                <a:lnTo>
                  <a:pt x="3892" y="4195"/>
                </a:lnTo>
                <a:lnTo>
                  <a:pt x="3910" y="4191"/>
                </a:lnTo>
                <a:lnTo>
                  <a:pt x="3928" y="4187"/>
                </a:lnTo>
                <a:lnTo>
                  <a:pt x="3945" y="4183"/>
                </a:lnTo>
                <a:lnTo>
                  <a:pt x="3963" y="4177"/>
                </a:lnTo>
                <a:lnTo>
                  <a:pt x="3979" y="4170"/>
                </a:lnTo>
                <a:lnTo>
                  <a:pt x="3996" y="4162"/>
                </a:lnTo>
                <a:lnTo>
                  <a:pt x="4012" y="4154"/>
                </a:lnTo>
                <a:lnTo>
                  <a:pt x="4027" y="4145"/>
                </a:lnTo>
                <a:lnTo>
                  <a:pt x="4043" y="4136"/>
                </a:lnTo>
                <a:lnTo>
                  <a:pt x="4057" y="4125"/>
                </a:lnTo>
                <a:lnTo>
                  <a:pt x="4072" y="4114"/>
                </a:lnTo>
                <a:lnTo>
                  <a:pt x="4085" y="4103"/>
                </a:lnTo>
                <a:lnTo>
                  <a:pt x="4097" y="4090"/>
                </a:lnTo>
                <a:lnTo>
                  <a:pt x="4110" y="4077"/>
                </a:lnTo>
                <a:lnTo>
                  <a:pt x="4122" y="4063"/>
                </a:lnTo>
                <a:lnTo>
                  <a:pt x="4132" y="4050"/>
                </a:lnTo>
                <a:lnTo>
                  <a:pt x="4142" y="4035"/>
                </a:lnTo>
                <a:lnTo>
                  <a:pt x="4153" y="4020"/>
                </a:lnTo>
                <a:lnTo>
                  <a:pt x="4162" y="4005"/>
                </a:lnTo>
                <a:lnTo>
                  <a:pt x="4169" y="3988"/>
                </a:lnTo>
                <a:lnTo>
                  <a:pt x="4177" y="3972"/>
                </a:lnTo>
                <a:lnTo>
                  <a:pt x="4183" y="3955"/>
                </a:lnTo>
                <a:lnTo>
                  <a:pt x="4190" y="3938"/>
                </a:lnTo>
                <a:lnTo>
                  <a:pt x="4195" y="3920"/>
                </a:lnTo>
                <a:lnTo>
                  <a:pt x="4199" y="3902"/>
                </a:lnTo>
                <a:lnTo>
                  <a:pt x="4202" y="3883"/>
                </a:lnTo>
                <a:lnTo>
                  <a:pt x="4204" y="3865"/>
                </a:lnTo>
                <a:lnTo>
                  <a:pt x="4206" y="3846"/>
                </a:lnTo>
                <a:lnTo>
                  <a:pt x="4206" y="3826"/>
                </a:lnTo>
                <a:lnTo>
                  <a:pt x="4206" y="3808"/>
                </a:lnTo>
                <a:lnTo>
                  <a:pt x="4204" y="3789"/>
                </a:lnTo>
                <a:lnTo>
                  <a:pt x="4202" y="3771"/>
                </a:lnTo>
                <a:lnTo>
                  <a:pt x="4199" y="3752"/>
                </a:lnTo>
                <a:lnTo>
                  <a:pt x="4195" y="3735"/>
                </a:lnTo>
                <a:lnTo>
                  <a:pt x="4190" y="3717"/>
                </a:lnTo>
                <a:lnTo>
                  <a:pt x="4185" y="3700"/>
                </a:lnTo>
                <a:lnTo>
                  <a:pt x="4177" y="3683"/>
                </a:lnTo>
                <a:lnTo>
                  <a:pt x="4170" y="3667"/>
                </a:lnTo>
                <a:lnTo>
                  <a:pt x="4162" y="3651"/>
                </a:lnTo>
                <a:lnTo>
                  <a:pt x="4154" y="3636"/>
                </a:lnTo>
                <a:lnTo>
                  <a:pt x="4143" y="3620"/>
                </a:lnTo>
                <a:lnTo>
                  <a:pt x="4134" y="3606"/>
                </a:lnTo>
                <a:lnTo>
                  <a:pt x="4123" y="3591"/>
                </a:lnTo>
                <a:lnTo>
                  <a:pt x="4112" y="3578"/>
                </a:lnTo>
                <a:lnTo>
                  <a:pt x="4099" y="3566"/>
                </a:lnTo>
                <a:lnTo>
                  <a:pt x="4087" y="3553"/>
                </a:lnTo>
                <a:lnTo>
                  <a:pt x="4074" y="3541"/>
                </a:lnTo>
                <a:lnTo>
                  <a:pt x="4059" y="3531"/>
                </a:lnTo>
                <a:lnTo>
                  <a:pt x="4045" y="3520"/>
                </a:lnTo>
                <a:lnTo>
                  <a:pt x="4030" y="3510"/>
                </a:lnTo>
                <a:lnTo>
                  <a:pt x="4015" y="3501"/>
                </a:lnTo>
                <a:lnTo>
                  <a:pt x="4000" y="3493"/>
                </a:lnTo>
                <a:lnTo>
                  <a:pt x="3983" y="3485"/>
                </a:lnTo>
                <a:lnTo>
                  <a:pt x="3967" y="3478"/>
                </a:lnTo>
                <a:lnTo>
                  <a:pt x="3949" y="3473"/>
                </a:lnTo>
                <a:lnTo>
                  <a:pt x="3932" y="3468"/>
                </a:lnTo>
                <a:lnTo>
                  <a:pt x="3914" y="3463"/>
                </a:lnTo>
                <a:lnTo>
                  <a:pt x="3897" y="3460"/>
                </a:lnTo>
                <a:lnTo>
                  <a:pt x="3878" y="3457"/>
                </a:lnTo>
                <a:lnTo>
                  <a:pt x="3860" y="3455"/>
                </a:lnTo>
                <a:lnTo>
                  <a:pt x="3840" y="3454"/>
                </a:lnTo>
                <a:lnTo>
                  <a:pt x="4025" y="3270"/>
                </a:lnTo>
                <a:lnTo>
                  <a:pt x="4039" y="3254"/>
                </a:lnTo>
                <a:lnTo>
                  <a:pt x="4050" y="3239"/>
                </a:lnTo>
                <a:lnTo>
                  <a:pt x="4060" y="3223"/>
                </a:lnTo>
                <a:lnTo>
                  <a:pt x="4068" y="3205"/>
                </a:lnTo>
                <a:lnTo>
                  <a:pt x="4075" y="3186"/>
                </a:lnTo>
                <a:lnTo>
                  <a:pt x="4079" y="3168"/>
                </a:lnTo>
                <a:lnTo>
                  <a:pt x="4082" y="3149"/>
                </a:lnTo>
                <a:lnTo>
                  <a:pt x="4083" y="3131"/>
                </a:lnTo>
                <a:lnTo>
                  <a:pt x="4082" y="3112"/>
                </a:lnTo>
                <a:lnTo>
                  <a:pt x="4079" y="3094"/>
                </a:lnTo>
                <a:lnTo>
                  <a:pt x="4075" y="3075"/>
                </a:lnTo>
                <a:lnTo>
                  <a:pt x="4068" y="3058"/>
                </a:lnTo>
                <a:lnTo>
                  <a:pt x="4060" y="3040"/>
                </a:lnTo>
                <a:lnTo>
                  <a:pt x="4050" y="3024"/>
                </a:lnTo>
                <a:lnTo>
                  <a:pt x="4039" y="3007"/>
                </a:lnTo>
                <a:lnTo>
                  <a:pt x="4025" y="2993"/>
                </a:lnTo>
                <a:lnTo>
                  <a:pt x="4010" y="2979"/>
                </a:lnTo>
                <a:lnTo>
                  <a:pt x="3994" y="2967"/>
                </a:lnTo>
                <a:lnTo>
                  <a:pt x="3978" y="2958"/>
                </a:lnTo>
                <a:lnTo>
                  <a:pt x="3961" y="2949"/>
                </a:lnTo>
                <a:lnTo>
                  <a:pt x="3943" y="2943"/>
                </a:lnTo>
                <a:lnTo>
                  <a:pt x="3925" y="2939"/>
                </a:lnTo>
                <a:lnTo>
                  <a:pt x="3906" y="2936"/>
                </a:lnTo>
                <a:lnTo>
                  <a:pt x="3887" y="2935"/>
                </a:lnTo>
                <a:lnTo>
                  <a:pt x="3868" y="2936"/>
                </a:lnTo>
                <a:lnTo>
                  <a:pt x="3850" y="2939"/>
                </a:lnTo>
                <a:lnTo>
                  <a:pt x="3831" y="2943"/>
                </a:lnTo>
                <a:lnTo>
                  <a:pt x="3814" y="2949"/>
                </a:lnTo>
                <a:lnTo>
                  <a:pt x="3796" y="2958"/>
                </a:lnTo>
                <a:lnTo>
                  <a:pt x="3780" y="2967"/>
                </a:lnTo>
                <a:lnTo>
                  <a:pt x="3763" y="2979"/>
                </a:lnTo>
                <a:lnTo>
                  <a:pt x="3749" y="2993"/>
                </a:lnTo>
                <a:lnTo>
                  <a:pt x="3524" y="3217"/>
                </a:lnTo>
                <a:lnTo>
                  <a:pt x="3510" y="3231"/>
                </a:lnTo>
                <a:lnTo>
                  <a:pt x="3494" y="3243"/>
                </a:lnTo>
                <a:lnTo>
                  <a:pt x="3477" y="3252"/>
                </a:lnTo>
                <a:lnTo>
                  <a:pt x="3459" y="3261"/>
                </a:lnTo>
                <a:lnTo>
                  <a:pt x="3442" y="3267"/>
                </a:lnTo>
                <a:lnTo>
                  <a:pt x="3423" y="3272"/>
                </a:lnTo>
                <a:lnTo>
                  <a:pt x="3405" y="3274"/>
                </a:lnTo>
                <a:lnTo>
                  <a:pt x="3386" y="3275"/>
                </a:lnTo>
                <a:lnTo>
                  <a:pt x="3368" y="3274"/>
                </a:lnTo>
                <a:lnTo>
                  <a:pt x="3349" y="3272"/>
                </a:lnTo>
                <a:lnTo>
                  <a:pt x="3331" y="3267"/>
                </a:lnTo>
                <a:lnTo>
                  <a:pt x="3312" y="3261"/>
                </a:lnTo>
                <a:lnTo>
                  <a:pt x="3295" y="3252"/>
                </a:lnTo>
                <a:lnTo>
                  <a:pt x="3279" y="3243"/>
                </a:lnTo>
                <a:lnTo>
                  <a:pt x="3263" y="3231"/>
                </a:lnTo>
                <a:lnTo>
                  <a:pt x="3248" y="3217"/>
                </a:lnTo>
                <a:lnTo>
                  <a:pt x="3234" y="3203"/>
                </a:lnTo>
                <a:lnTo>
                  <a:pt x="3223" y="3187"/>
                </a:lnTo>
                <a:lnTo>
                  <a:pt x="3213" y="3170"/>
                </a:lnTo>
                <a:lnTo>
                  <a:pt x="3206" y="3152"/>
                </a:lnTo>
                <a:lnTo>
                  <a:pt x="3199" y="3135"/>
                </a:lnTo>
                <a:lnTo>
                  <a:pt x="3194" y="3116"/>
                </a:lnTo>
                <a:lnTo>
                  <a:pt x="3192" y="3098"/>
                </a:lnTo>
                <a:lnTo>
                  <a:pt x="3191" y="3079"/>
                </a:lnTo>
                <a:lnTo>
                  <a:pt x="3192" y="3061"/>
                </a:lnTo>
                <a:lnTo>
                  <a:pt x="3194" y="3042"/>
                </a:lnTo>
                <a:lnTo>
                  <a:pt x="3199" y="3024"/>
                </a:lnTo>
                <a:lnTo>
                  <a:pt x="3206" y="3005"/>
                </a:lnTo>
                <a:lnTo>
                  <a:pt x="3213" y="2988"/>
                </a:lnTo>
                <a:lnTo>
                  <a:pt x="3223" y="2971"/>
                </a:lnTo>
                <a:lnTo>
                  <a:pt x="3234" y="2956"/>
                </a:lnTo>
                <a:lnTo>
                  <a:pt x="3248" y="2940"/>
                </a:lnTo>
                <a:lnTo>
                  <a:pt x="3714" y="2472"/>
                </a:lnTo>
                <a:lnTo>
                  <a:pt x="3727" y="2458"/>
                </a:lnTo>
                <a:lnTo>
                  <a:pt x="3740" y="2442"/>
                </a:lnTo>
                <a:lnTo>
                  <a:pt x="3749" y="2425"/>
                </a:lnTo>
                <a:lnTo>
                  <a:pt x="3757" y="2408"/>
                </a:lnTo>
                <a:lnTo>
                  <a:pt x="3763" y="2390"/>
                </a:lnTo>
                <a:lnTo>
                  <a:pt x="3769" y="2371"/>
                </a:lnTo>
                <a:lnTo>
                  <a:pt x="3771" y="2353"/>
                </a:lnTo>
                <a:lnTo>
                  <a:pt x="3772" y="2334"/>
                </a:lnTo>
                <a:lnTo>
                  <a:pt x="3771" y="2316"/>
                </a:lnTo>
                <a:lnTo>
                  <a:pt x="3769" y="2297"/>
                </a:lnTo>
                <a:lnTo>
                  <a:pt x="3763" y="2279"/>
                </a:lnTo>
                <a:lnTo>
                  <a:pt x="3757" y="2260"/>
                </a:lnTo>
                <a:lnTo>
                  <a:pt x="3749" y="2244"/>
                </a:lnTo>
                <a:lnTo>
                  <a:pt x="3740" y="2226"/>
                </a:lnTo>
                <a:lnTo>
                  <a:pt x="3727" y="2211"/>
                </a:lnTo>
                <a:lnTo>
                  <a:pt x="3714" y="2196"/>
                </a:lnTo>
                <a:lnTo>
                  <a:pt x="3700" y="2183"/>
                </a:lnTo>
                <a:lnTo>
                  <a:pt x="3683" y="2170"/>
                </a:lnTo>
                <a:lnTo>
                  <a:pt x="3667" y="2161"/>
                </a:lnTo>
                <a:lnTo>
                  <a:pt x="3649" y="2153"/>
                </a:lnTo>
                <a:lnTo>
                  <a:pt x="3632" y="2147"/>
                </a:lnTo>
                <a:lnTo>
                  <a:pt x="3613" y="2142"/>
                </a:lnTo>
                <a:lnTo>
                  <a:pt x="3595" y="2139"/>
                </a:lnTo>
                <a:lnTo>
                  <a:pt x="3576" y="2138"/>
                </a:lnTo>
                <a:lnTo>
                  <a:pt x="3558" y="2139"/>
                </a:lnTo>
                <a:lnTo>
                  <a:pt x="3539" y="2142"/>
                </a:lnTo>
                <a:lnTo>
                  <a:pt x="3521" y="2147"/>
                </a:lnTo>
                <a:lnTo>
                  <a:pt x="3502" y="2153"/>
                </a:lnTo>
                <a:lnTo>
                  <a:pt x="3485" y="2161"/>
                </a:lnTo>
                <a:lnTo>
                  <a:pt x="3469" y="2170"/>
                </a:lnTo>
                <a:lnTo>
                  <a:pt x="3453" y="2183"/>
                </a:lnTo>
                <a:lnTo>
                  <a:pt x="3438" y="2196"/>
                </a:lnTo>
                <a:lnTo>
                  <a:pt x="3024" y="2611"/>
                </a:lnTo>
                <a:lnTo>
                  <a:pt x="1090" y="4552"/>
                </a:lnTo>
                <a:close/>
                <a:moveTo>
                  <a:pt x="4256" y="409"/>
                </a:moveTo>
                <a:lnTo>
                  <a:pt x="4241" y="394"/>
                </a:lnTo>
                <a:lnTo>
                  <a:pt x="4225" y="380"/>
                </a:lnTo>
                <a:lnTo>
                  <a:pt x="4207" y="367"/>
                </a:lnTo>
                <a:lnTo>
                  <a:pt x="4190" y="355"/>
                </a:lnTo>
                <a:lnTo>
                  <a:pt x="4171" y="343"/>
                </a:lnTo>
                <a:lnTo>
                  <a:pt x="4153" y="333"/>
                </a:lnTo>
                <a:lnTo>
                  <a:pt x="4134" y="324"/>
                </a:lnTo>
                <a:lnTo>
                  <a:pt x="4115" y="314"/>
                </a:lnTo>
                <a:lnTo>
                  <a:pt x="4095" y="307"/>
                </a:lnTo>
                <a:lnTo>
                  <a:pt x="4075" y="301"/>
                </a:lnTo>
                <a:lnTo>
                  <a:pt x="4055" y="296"/>
                </a:lnTo>
                <a:lnTo>
                  <a:pt x="4035" y="292"/>
                </a:lnTo>
                <a:lnTo>
                  <a:pt x="4014" y="288"/>
                </a:lnTo>
                <a:lnTo>
                  <a:pt x="3993" y="286"/>
                </a:lnTo>
                <a:lnTo>
                  <a:pt x="3973" y="284"/>
                </a:lnTo>
                <a:lnTo>
                  <a:pt x="3952" y="284"/>
                </a:lnTo>
                <a:lnTo>
                  <a:pt x="3932" y="284"/>
                </a:lnTo>
                <a:lnTo>
                  <a:pt x="3910" y="286"/>
                </a:lnTo>
                <a:lnTo>
                  <a:pt x="3890" y="288"/>
                </a:lnTo>
                <a:lnTo>
                  <a:pt x="3869" y="292"/>
                </a:lnTo>
                <a:lnTo>
                  <a:pt x="3850" y="296"/>
                </a:lnTo>
                <a:lnTo>
                  <a:pt x="3829" y="301"/>
                </a:lnTo>
                <a:lnTo>
                  <a:pt x="3810" y="307"/>
                </a:lnTo>
                <a:lnTo>
                  <a:pt x="3790" y="314"/>
                </a:lnTo>
                <a:lnTo>
                  <a:pt x="3771" y="324"/>
                </a:lnTo>
                <a:lnTo>
                  <a:pt x="3751" y="333"/>
                </a:lnTo>
                <a:lnTo>
                  <a:pt x="3733" y="343"/>
                </a:lnTo>
                <a:lnTo>
                  <a:pt x="3715" y="355"/>
                </a:lnTo>
                <a:lnTo>
                  <a:pt x="3697" y="367"/>
                </a:lnTo>
                <a:lnTo>
                  <a:pt x="3680" y="380"/>
                </a:lnTo>
                <a:lnTo>
                  <a:pt x="3664" y="394"/>
                </a:lnTo>
                <a:lnTo>
                  <a:pt x="3647" y="409"/>
                </a:lnTo>
                <a:lnTo>
                  <a:pt x="697" y="3369"/>
                </a:lnTo>
                <a:lnTo>
                  <a:pt x="683" y="3384"/>
                </a:lnTo>
                <a:lnTo>
                  <a:pt x="668" y="3402"/>
                </a:lnTo>
                <a:lnTo>
                  <a:pt x="655" y="3418"/>
                </a:lnTo>
                <a:lnTo>
                  <a:pt x="643" y="3437"/>
                </a:lnTo>
                <a:lnTo>
                  <a:pt x="631" y="3454"/>
                </a:lnTo>
                <a:lnTo>
                  <a:pt x="621" y="3473"/>
                </a:lnTo>
                <a:lnTo>
                  <a:pt x="612" y="3493"/>
                </a:lnTo>
                <a:lnTo>
                  <a:pt x="604" y="3511"/>
                </a:lnTo>
                <a:lnTo>
                  <a:pt x="596" y="3532"/>
                </a:lnTo>
                <a:lnTo>
                  <a:pt x="589" y="3551"/>
                </a:lnTo>
                <a:lnTo>
                  <a:pt x="584" y="3572"/>
                </a:lnTo>
                <a:lnTo>
                  <a:pt x="580" y="3591"/>
                </a:lnTo>
                <a:lnTo>
                  <a:pt x="576" y="3612"/>
                </a:lnTo>
                <a:lnTo>
                  <a:pt x="574" y="3633"/>
                </a:lnTo>
                <a:lnTo>
                  <a:pt x="573" y="3653"/>
                </a:lnTo>
                <a:lnTo>
                  <a:pt x="572" y="3675"/>
                </a:lnTo>
                <a:lnTo>
                  <a:pt x="573" y="3696"/>
                </a:lnTo>
                <a:lnTo>
                  <a:pt x="574" y="3716"/>
                </a:lnTo>
                <a:lnTo>
                  <a:pt x="576" y="3737"/>
                </a:lnTo>
                <a:lnTo>
                  <a:pt x="580" y="3757"/>
                </a:lnTo>
                <a:lnTo>
                  <a:pt x="584" y="3778"/>
                </a:lnTo>
                <a:lnTo>
                  <a:pt x="589" y="3798"/>
                </a:lnTo>
                <a:lnTo>
                  <a:pt x="596" y="3818"/>
                </a:lnTo>
                <a:lnTo>
                  <a:pt x="604" y="3838"/>
                </a:lnTo>
                <a:lnTo>
                  <a:pt x="612" y="3856"/>
                </a:lnTo>
                <a:lnTo>
                  <a:pt x="621" y="3876"/>
                </a:lnTo>
                <a:lnTo>
                  <a:pt x="631" y="3894"/>
                </a:lnTo>
                <a:lnTo>
                  <a:pt x="643" y="3913"/>
                </a:lnTo>
                <a:lnTo>
                  <a:pt x="655" y="3930"/>
                </a:lnTo>
                <a:lnTo>
                  <a:pt x="668" y="3948"/>
                </a:lnTo>
                <a:lnTo>
                  <a:pt x="683" y="3964"/>
                </a:lnTo>
                <a:lnTo>
                  <a:pt x="697" y="3980"/>
                </a:lnTo>
                <a:lnTo>
                  <a:pt x="714" y="3995"/>
                </a:lnTo>
                <a:lnTo>
                  <a:pt x="730" y="4010"/>
                </a:lnTo>
                <a:lnTo>
                  <a:pt x="748" y="4023"/>
                </a:lnTo>
                <a:lnTo>
                  <a:pt x="765" y="4036"/>
                </a:lnTo>
                <a:lnTo>
                  <a:pt x="784" y="4047"/>
                </a:lnTo>
                <a:lnTo>
                  <a:pt x="802" y="4057"/>
                </a:lnTo>
                <a:lnTo>
                  <a:pt x="820" y="4067"/>
                </a:lnTo>
                <a:lnTo>
                  <a:pt x="840" y="4075"/>
                </a:lnTo>
                <a:lnTo>
                  <a:pt x="860" y="4082"/>
                </a:lnTo>
                <a:lnTo>
                  <a:pt x="880" y="4089"/>
                </a:lnTo>
                <a:lnTo>
                  <a:pt x="900" y="4094"/>
                </a:lnTo>
                <a:lnTo>
                  <a:pt x="920" y="4098"/>
                </a:lnTo>
                <a:lnTo>
                  <a:pt x="941" y="4102"/>
                </a:lnTo>
                <a:lnTo>
                  <a:pt x="961" y="4105"/>
                </a:lnTo>
                <a:lnTo>
                  <a:pt x="982" y="4106"/>
                </a:lnTo>
                <a:lnTo>
                  <a:pt x="1002" y="4107"/>
                </a:lnTo>
                <a:lnTo>
                  <a:pt x="1023" y="4106"/>
                </a:lnTo>
                <a:lnTo>
                  <a:pt x="1043" y="4105"/>
                </a:lnTo>
                <a:lnTo>
                  <a:pt x="1064" y="4102"/>
                </a:lnTo>
                <a:lnTo>
                  <a:pt x="1084" y="4098"/>
                </a:lnTo>
                <a:lnTo>
                  <a:pt x="1105" y="4094"/>
                </a:lnTo>
                <a:lnTo>
                  <a:pt x="1126" y="4089"/>
                </a:lnTo>
                <a:lnTo>
                  <a:pt x="1145" y="4082"/>
                </a:lnTo>
                <a:lnTo>
                  <a:pt x="1165" y="4075"/>
                </a:lnTo>
                <a:lnTo>
                  <a:pt x="1184" y="4067"/>
                </a:lnTo>
                <a:lnTo>
                  <a:pt x="1204" y="4057"/>
                </a:lnTo>
                <a:lnTo>
                  <a:pt x="1222" y="4047"/>
                </a:lnTo>
                <a:lnTo>
                  <a:pt x="1240" y="4036"/>
                </a:lnTo>
                <a:lnTo>
                  <a:pt x="1257" y="4023"/>
                </a:lnTo>
                <a:lnTo>
                  <a:pt x="1274" y="4010"/>
                </a:lnTo>
                <a:lnTo>
                  <a:pt x="1291" y="3995"/>
                </a:lnTo>
                <a:lnTo>
                  <a:pt x="1307" y="3980"/>
                </a:lnTo>
                <a:lnTo>
                  <a:pt x="4256" y="1021"/>
                </a:lnTo>
                <a:lnTo>
                  <a:pt x="4272" y="1005"/>
                </a:lnTo>
                <a:lnTo>
                  <a:pt x="4286" y="988"/>
                </a:lnTo>
                <a:lnTo>
                  <a:pt x="4300" y="971"/>
                </a:lnTo>
                <a:lnTo>
                  <a:pt x="4312" y="953"/>
                </a:lnTo>
                <a:lnTo>
                  <a:pt x="4323" y="935"/>
                </a:lnTo>
                <a:lnTo>
                  <a:pt x="4333" y="916"/>
                </a:lnTo>
                <a:lnTo>
                  <a:pt x="4343" y="898"/>
                </a:lnTo>
                <a:lnTo>
                  <a:pt x="4351" y="878"/>
                </a:lnTo>
                <a:lnTo>
                  <a:pt x="4358" y="859"/>
                </a:lnTo>
                <a:lnTo>
                  <a:pt x="4365" y="839"/>
                </a:lnTo>
                <a:lnTo>
                  <a:pt x="4370" y="818"/>
                </a:lnTo>
                <a:lnTo>
                  <a:pt x="4375" y="798"/>
                </a:lnTo>
                <a:lnTo>
                  <a:pt x="4379" y="777"/>
                </a:lnTo>
                <a:lnTo>
                  <a:pt x="4381" y="757"/>
                </a:lnTo>
                <a:lnTo>
                  <a:pt x="4382" y="736"/>
                </a:lnTo>
                <a:lnTo>
                  <a:pt x="4383" y="715"/>
                </a:lnTo>
                <a:lnTo>
                  <a:pt x="4382" y="695"/>
                </a:lnTo>
                <a:lnTo>
                  <a:pt x="4381" y="674"/>
                </a:lnTo>
                <a:lnTo>
                  <a:pt x="4379" y="653"/>
                </a:lnTo>
                <a:lnTo>
                  <a:pt x="4375" y="633"/>
                </a:lnTo>
                <a:lnTo>
                  <a:pt x="4370" y="612"/>
                </a:lnTo>
                <a:lnTo>
                  <a:pt x="4365" y="592"/>
                </a:lnTo>
                <a:lnTo>
                  <a:pt x="4358" y="572"/>
                </a:lnTo>
                <a:lnTo>
                  <a:pt x="4351" y="552"/>
                </a:lnTo>
                <a:lnTo>
                  <a:pt x="4343" y="533"/>
                </a:lnTo>
                <a:lnTo>
                  <a:pt x="4333" y="514"/>
                </a:lnTo>
                <a:lnTo>
                  <a:pt x="4323" y="496"/>
                </a:lnTo>
                <a:lnTo>
                  <a:pt x="4312" y="477"/>
                </a:lnTo>
                <a:lnTo>
                  <a:pt x="4300" y="460"/>
                </a:lnTo>
                <a:lnTo>
                  <a:pt x="4286" y="442"/>
                </a:lnTo>
                <a:lnTo>
                  <a:pt x="4272" y="426"/>
                </a:lnTo>
                <a:lnTo>
                  <a:pt x="4256" y="409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942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23-12-24)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498917" y="1145512"/>
            <a:ext cx="6316364" cy="4574515"/>
          </a:xfrm>
          <a:custGeom>
            <a:avLst/>
            <a:gdLst>
              <a:gd name="T0" fmla="*/ 3651 w 4187"/>
              <a:gd name="T1" fmla="*/ 1865 h 3035"/>
              <a:gd name="T2" fmla="*/ 867 w 4187"/>
              <a:gd name="T3" fmla="*/ 802 h 3035"/>
              <a:gd name="T4" fmla="*/ 834 w 4187"/>
              <a:gd name="T5" fmla="*/ 837 h 3035"/>
              <a:gd name="T6" fmla="*/ 171 w 4187"/>
              <a:gd name="T7" fmla="*/ 1436 h 3035"/>
              <a:gd name="T8" fmla="*/ 364 w 4187"/>
              <a:gd name="T9" fmla="*/ 1600 h 3035"/>
              <a:gd name="T10" fmla="*/ 736 w 4187"/>
              <a:gd name="T11" fmla="*/ 1632 h 3035"/>
              <a:gd name="T12" fmla="*/ 822 w 4187"/>
              <a:gd name="T13" fmla="*/ 1573 h 3035"/>
              <a:gd name="T14" fmla="*/ 878 w 4187"/>
              <a:gd name="T15" fmla="*/ 1545 h 3035"/>
              <a:gd name="T16" fmla="*/ 881 w 4187"/>
              <a:gd name="T17" fmla="*/ 1566 h 3035"/>
              <a:gd name="T18" fmla="*/ 886 w 4187"/>
              <a:gd name="T19" fmla="*/ 1575 h 3035"/>
              <a:gd name="T20" fmla="*/ 474 w 4187"/>
              <a:gd name="T21" fmla="*/ 1821 h 3035"/>
              <a:gd name="T22" fmla="*/ 559 w 4187"/>
              <a:gd name="T23" fmla="*/ 2040 h 3035"/>
              <a:gd name="T24" fmla="*/ 649 w 4187"/>
              <a:gd name="T25" fmla="*/ 2171 h 3035"/>
              <a:gd name="T26" fmla="*/ 314 w 4187"/>
              <a:gd name="T27" fmla="*/ 2606 h 3035"/>
              <a:gd name="T28" fmla="*/ 604 w 4187"/>
              <a:gd name="T29" fmla="*/ 2729 h 3035"/>
              <a:gd name="T30" fmla="*/ 1182 w 4187"/>
              <a:gd name="T31" fmla="*/ 2700 h 3035"/>
              <a:gd name="T32" fmla="*/ 1322 w 4187"/>
              <a:gd name="T33" fmla="*/ 2899 h 3035"/>
              <a:gd name="T34" fmla="*/ 1512 w 4187"/>
              <a:gd name="T35" fmla="*/ 3033 h 3035"/>
              <a:gd name="T36" fmla="*/ 2214 w 4187"/>
              <a:gd name="T37" fmla="*/ 2562 h 3035"/>
              <a:gd name="T38" fmla="*/ 2497 w 4187"/>
              <a:gd name="T39" fmla="*/ 2682 h 3035"/>
              <a:gd name="T40" fmla="*/ 3458 w 4187"/>
              <a:gd name="T41" fmla="*/ 2112 h 3035"/>
              <a:gd name="T42" fmla="*/ 3537 w 4187"/>
              <a:gd name="T43" fmla="*/ 1894 h 3035"/>
              <a:gd name="T44" fmla="*/ 3549 w 4187"/>
              <a:gd name="T45" fmla="*/ 1814 h 3035"/>
              <a:gd name="T46" fmla="*/ 3533 w 4187"/>
              <a:gd name="T47" fmla="*/ 1785 h 3035"/>
              <a:gd name="T48" fmla="*/ 3521 w 4187"/>
              <a:gd name="T49" fmla="*/ 1782 h 3035"/>
              <a:gd name="T50" fmla="*/ 3494 w 4187"/>
              <a:gd name="T51" fmla="*/ 1779 h 3035"/>
              <a:gd name="T52" fmla="*/ 3535 w 4187"/>
              <a:gd name="T53" fmla="*/ 1718 h 3035"/>
              <a:gd name="T54" fmla="*/ 3826 w 4187"/>
              <a:gd name="T55" fmla="*/ 1125 h 3035"/>
              <a:gd name="T56" fmla="*/ 3927 w 4187"/>
              <a:gd name="T57" fmla="*/ 667 h 3035"/>
              <a:gd name="T58" fmla="*/ 3962 w 4187"/>
              <a:gd name="T59" fmla="*/ 351 h 3035"/>
              <a:gd name="T60" fmla="*/ 3338 w 4187"/>
              <a:gd name="T61" fmla="*/ 576 h 3035"/>
              <a:gd name="T62" fmla="*/ 2934 w 4187"/>
              <a:gd name="T63" fmla="*/ 674 h 3035"/>
              <a:gd name="T64" fmla="*/ 2914 w 4187"/>
              <a:gd name="T65" fmla="*/ 662 h 3035"/>
              <a:gd name="T66" fmla="*/ 3000 w 4187"/>
              <a:gd name="T67" fmla="*/ 407 h 3035"/>
              <a:gd name="T68" fmla="*/ 2947 w 4187"/>
              <a:gd name="T69" fmla="*/ 170 h 3035"/>
              <a:gd name="T70" fmla="*/ 2426 w 4187"/>
              <a:gd name="T71" fmla="*/ 232 h 3035"/>
              <a:gd name="T72" fmla="*/ 2166 w 4187"/>
              <a:gd name="T73" fmla="*/ 135 h 3035"/>
              <a:gd name="T74" fmla="*/ 1620 w 4187"/>
              <a:gd name="T75" fmla="*/ 269 h 3035"/>
              <a:gd name="T76" fmla="*/ 122 w 4187"/>
              <a:gd name="T77" fmla="*/ 1554 h 3035"/>
              <a:gd name="T78" fmla="*/ 65 w 4187"/>
              <a:gd name="T79" fmla="*/ 1893 h 3035"/>
              <a:gd name="T80" fmla="*/ 225 w 4187"/>
              <a:gd name="T81" fmla="*/ 2029 h 3035"/>
              <a:gd name="T82" fmla="*/ 574 w 4187"/>
              <a:gd name="T83" fmla="*/ 2184 h 3035"/>
              <a:gd name="T84" fmla="*/ 3593 w 4187"/>
              <a:gd name="T85" fmla="*/ 150 h 3035"/>
              <a:gd name="T86" fmla="*/ 3639 w 4187"/>
              <a:gd name="T87" fmla="*/ 307 h 3035"/>
              <a:gd name="T88" fmla="*/ 3230 w 4187"/>
              <a:gd name="T89" fmla="*/ 354 h 3035"/>
              <a:gd name="T90" fmla="*/ 3320 w 4187"/>
              <a:gd name="T91" fmla="*/ 499 h 3035"/>
              <a:gd name="T92" fmla="*/ 3292 w 4187"/>
              <a:gd name="T93" fmla="*/ 214 h 3035"/>
              <a:gd name="T94" fmla="*/ 3332 w 4187"/>
              <a:gd name="T95" fmla="*/ 2543 h 3035"/>
              <a:gd name="T96" fmla="*/ 3478 w 4187"/>
              <a:gd name="T97" fmla="*/ 2490 h 3035"/>
              <a:gd name="T98" fmla="*/ 3284 w 4187"/>
              <a:gd name="T99" fmla="*/ 2529 h 3035"/>
              <a:gd name="T100" fmla="*/ 3591 w 4187"/>
              <a:gd name="T101" fmla="*/ 2369 h 3035"/>
              <a:gd name="T102" fmla="*/ 3942 w 4187"/>
              <a:gd name="T103" fmla="*/ 2115 h 3035"/>
              <a:gd name="T104" fmla="*/ 4157 w 4187"/>
              <a:gd name="T105" fmla="*/ 1883 h 3035"/>
              <a:gd name="T106" fmla="*/ 3634 w 4187"/>
              <a:gd name="T107" fmla="*/ 2242 h 3035"/>
              <a:gd name="T108" fmla="*/ 3766 w 4187"/>
              <a:gd name="T109" fmla="*/ 2292 h 3035"/>
              <a:gd name="T110" fmla="*/ 1005 w 4187"/>
              <a:gd name="T111" fmla="*/ 400 h 3035"/>
              <a:gd name="T112" fmla="*/ 909 w 4187"/>
              <a:gd name="T113" fmla="*/ 474 h 3035"/>
              <a:gd name="T114" fmla="*/ 922 w 4187"/>
              <a:gd name="T115" fmla="*/ 367 h 3035"/>
              <a:gd name="T116" fmla="*/ 1020 w 4187"/>
              <a:gd name="T117" fmla="*/ 284 h 3035"/>
              <a:gd name="T118" fmla="*/ 624 w 4187"/>
              <a:gd name="T119" fmla="*/ 627 h 3035"/>
              <a:gd name="T120" fmla="*/ 1040 w 4187"/>
              <a:gd name="T121" fmla="*/ 116 h 3035"/>
              <a:gd name="T122" fmla="*/ 1242 w 4187"/>
              <a:gd name="T123" fmla="*/ 113 h 3035"/>
              <a:gd name="T124" fmla="*/ 705 w 4187"/>
              <a:gd name="T125" fmla="*/ 216 h 3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87" h="3035">
                <a:moveTo>
                  <a:pt x="3651" y="1793"/>
                </a:moveTo>
                <a:lnTo>
                  <a:pt x="3651" y="1793"/>
                </a:lnTo>
                <a:lnTo>
                  <a:pt x="3650" y="1795"/>
                </a:lnTo>
                <a:lnTo>
                  <a:pt x="3648" y="1796"/>
                </a:lnTo>
                <a:lnTo>
                  <a:pt x="3651" y="1793"/>
                </a:lnTo>
                <a:close/>
                <a:moveTo>
                  <a:pt x="3651" y="1972"/>
                </a:moveTo>
                <a:lnTo>
                  <a:pt x="3651" y="1972"/>
                </a:lnTo>
                <a:lnTo>
                  <a:pt x="3651" y="1972"/>
                </a:lnTo>
                <a:close/>
                <a:moveTo>
                  <a:pt x="3651" y="1969"/>
                </a:moveTo>
                <a:lnTo>
                  <a:pt x="3651" y="1972"/>
                </a:lnTo>
                <a:lnTo>
                  <a:pt x="3651" y="1969"/>
                </a:lnTo>
                <a:close/>
                <a:moveTo>
                  <a:pt x="3648" y="1864"/>
                </a:moveTo>
                <a:lnTo>
                  <a:pt x="3648" y="1864"/>
                </a:lnTo>
                <a:lnTo>
                  <a:pt x="3647" y="1864"/>
                </a:lnTo>
                <a:lnTo>
                  <a:pt x="3648" y="1864"/>
                </a:lnTo>
                <a:close/>
                <a:moveTo>
                  <a:pt x="3603" y="1857"/>
                </a:moveTo>
                <a:lnTo>
                  <a:pt x="3602" y="1857"/>
                </a:lnTo>
                <a:lnTo>
                  <a:pt x="3601" y="1857"/>
                </a:lnTo>
                <a:lnTo>
                  <a:pt x="3603" y="1857"/>
                </a:lnTo>
                <a:close/>
                <a:moveTo>
                  <a:pt x="3597" y="1857"/>
                </a:moveTo>
                <a:lnTo>
                  <a:pt x="3597" y="1857"/>
                </a:lnTo>
                <a:lnTo>
                  <a:pt x="3597" y="1857"/>
                </a:lnTo>
                <a:lnTo>
                  <a:pt x="3600" y="1857"/>
                </a:lnTo>
                <a:lnTo>
                  <a:pt x="3602" y="1857"/>
                </a:lnTo>
                <a:lnTo>
                  <a:pt x="3612" y="1857"/>
                </a:lnTo>
                <a:lnTo>
                  <a:pt x="3623" y="1858"/>
                </a:lnTo>
                <a:lnTo>
                  <a:pt x="3633" y="1859"/>
                </a:lnTo>
                <a:lnTo>
                  <a:pt x="3642" y="1863"/>
                </a:lnTo>
                <a:lnTo>
                  <a:pt x="3646" y="1863"/>
                </a:lnTo>
                <a:lnTo>
                  <a:pt x="3648" y="1864"/>
                </a:lnTo>
                <a:lnTo>
                  <a:pt x="3648" y="1864"/>
                </a:lnTo>
                <a:lnTo>
                  <a:pt x="3597" y="1857"/>
                </a:lnTo>
                <a:close/>
                <a:moveTo>
                  <a:pt x="3596" y="1857"/>
                </a:moveTo>
                <a:lnTo>
                  <a:pt x="3602" y="1849"/>
                </a:lnTo>
                <a:lnTo>
                  <a:pt x="3608" y="1842"/>
                </a:lnTo>
                <a:lnTo>
                  <a:pt x="3596" y="1857"/>
                </a:lnTo>
                <a:close/>
                <a:moveTo>
                  <a:pt x="3610" y="1840"/>
                </a:moveTo>
                <a:lnTo>
                  <a:pt x="3616" y="1834"/>
                </a:lnTo>
                <a:lnTo>
                  <a:pt x="3621" y="1827"/>
                </a:lnTo>
                <a:lnTo>
                  <a:pt x="3610" y="1840"/>
                </a:lnTo>
                <a:close/>
                <a:moveTo>
                  <a:pt x="3636" y="1810"/>
                </a:moveTo>
                <a:lnTo>
                  <a:pt x="3641" y="1803"/>
                </a:lnTo>
                <a:lnTo>
                  <a:pt x="3648" y="1797"/>
                </a:lnTo>
                <a:lnTo>
                  <a:pt x="3636" y="1810"/>
                </a:lnTo>
                <a:close/>
                <a:moveTo>
                  <a:pt x="3648" y="1796"/>
                </a:moveTo>
                <a:lnTo>
                  <a:pt x="3648" y="1796"/>
                </a:lnTo>
                <a:lnTo>
                  <a:pt x="3634" y="1812"/>
                </a:lnTo>
                <a:lnTo>
                  <a:pt x="3622" y="1826"/>
                </a:lnTo>
                <a:lnTo>
                  <a:pt x="3608" y="1842"/>
                </a:lnTo>
                <a:lnTo>
                  <a:pt x="3596" y="1857"/>
                </a:lnTo>
                <a:lnTo>
                  <a:pt x="3648" y="1796"/>
                </a:lnTo>
                <a:close/>
                <a:moveTo>
                  <a:pt x="3651" y="1865"/>
                </a:moveTo>
                <a:lnTo>
                  <a:pt x="3651" y="1865"/>
                </a:lnTo>
                <a:lnTo>
                  <a:pt x="3651" y="1865"/>
                </a:lnTo>
                <a:close/>
                <a:moveTo>
                  <a:pt x="3648" y="1864"/>
                </a:moveTo>
                <a:lnTo>
                  <a:pt x="3648" y="1864"/>
                </a:lnTo>
                <a:lnTo>
                  <a:pt x="3648" y="1864"/>
                </a:lnTo>
                <a:lnTo>
                  <a:pt x="3650" y="1865"/>
                </a:lnTo>
                <a:lnTo>
                  <a:pt x="3651" y="1865"/>
                </a:lnTo>
                <a:lnTo>
                  <a:pt x="3651" y="1865"/>
                </a:lnTo>
                <a:lnTo>
                  <a:pt x="3648" y="1864"/>
                </a:lnTo>
                <a:close/>
                <a:moveTo>
                  <a:pt x="3648" y="1796"/>
                </a:moveTo>
                <a:lnTo>
                  <a:pt x="3648" y="1796"/>
                </a:lnTo>
                <a:lnTo>
                  <a:pt x="3648" y="1796"/>
                </a:lnTo>
                <a:close/>
                <a:moveTo>
                  <a:pt x="1414" y="399"/>
                </a:moveTo>
                <a:lnTo>
                  <a:pt x="1414" y="405"/>
                </a:lnTo>
                <a:lnTo>
                  <a:pt x="1416" y="409"/>
                </a:lnTo>
                <a:lnTo>
                  <a:pt x="1419" y="412"/>
                </a:lnTo>
                <a:lnTo>
                  <a:pt x="1422" y="415"/>
                </a:lnTo>
                <a:lnTo>
                  <a:pt x="1399" y="429"/>
                </a:lnTo>
                <a:lnTo>
                  <a:pt x="1377" y="444"/>
                </a:lnTo>
                <a:lnTo>
                  <a:pt x="1356" y="459"/>
                </a:lnTo>
                <a:lnTo>
                  <a:pt x="1335" y="474"/>
                </a:lnTo>
                <a:lnTo>
                  <a:pt x="1313" y="490"/>
                </a:lnTo>
                <a:lnTo>
                  <a:pt x="1293" y="506"/>
                </a:lnTo>
                <a:lnTo>
                  <a:pt x="1272" y="523"/>
                </a:lnTo>
                <a:lnTo>
                  <a:pt x="1253" y="539"/>
                </a:lnTo>
                <a:lnTo>
                  <a:pt x="1228" y="557"/>
                </a:lnTo>
                <a:lnTo>
                  <a:pt x="1204" y="575"/>
                </a:lnTo>
                <a:lnTo>
                  <a:pt x="1179" y="591"/>
                </a:lnTo>
                <a:lnTo>
                  <a:pt x="1156" y="609"/>
                </a:lnTo>
                <a:lnTo>
                  <a:pt x="1151" y="607"/>
                </a:lnTo>
                <a:lnTo>
                  <a:pt x="1147" y="604"/>
                </a:lnTo>
                <a:lnTo>
                  <a:pt x="1139" y="608"/>
                </a:lnTo>
                <a:lnTo>
                  <a:pt x="1132" y="612"/>
                </a:lnTo>
                <a:lnTo>
                  <a:pt x="1135" y="617"/>
                </a:lnTo>
                <a:lnTo>
                  <a:pt x="1138" y="621"/>
                </a:lnTo>
                <a:lnTo>
                  <a:pt x="1115" y="638"/>
                </a:lnTo>
                <a:lnTo>
                  <a:pt x="1092" y="654"/>
                </a:lnTo>
                <a:lnTo>
                  <a:pt x="1069" y="671"/>
                </a:lnTo>
                <a:lnTo>
                  <a:pt x="1045" y="688"/>
                </a:lnTo>
                <a:lnTo>
                  <a:pt x="1035" y="695"/>
                </a:lnTo>
                <a:lnTo>
                  <a:pt x="1025" y="702"/>
                </a:lnTo>
                <a:lnTo>
                  <a:pt x="1014" y="709"/>
                </a:lnTo>
                <a:lnTo>
                  <a:pt x="1004" y="717"/>
                </a:lnTo>
                <a:lnTo>
                  <a:pt x="1002" y="715"/>
                </a:lnTo>
                <a:lnTo>
                  <a:pt x="1000" y="714"/>
                </a:lnTo>
                <a:lnTo>
                  <a:pt x="997" y="714"/>
                </a:lnTo>
                <a:lnTo>
                  <a:pt x="995" y="714"/>
                </a:lnTo>
                <a:lnTo>
                  <a:pt x="992" y="714"/>
                </a:lnTo>
                <a:lnTo>
                  <a:pt x="988" y="716"/>
                </a:lnTo>
                <a:lnTo>
                  <a:pt x="985" y="718"/>
                </a:lnTo>
                <a:lnTo>
                  <a:pt x="981" y="721"/>
                </a:lnTo>
                <a:lnTo>
                  <a:pt x="984" y="725"/>
                </a:lnTo>
                <a:lnTo>
                  <a:pt x="986" y="729"/>
                </a:lnTo>
                <a:lnTo>
                  <a:pt x="963" y="746"/>
                </a:lnTo>
                <a:lnTo>
                  <a:pt x="939" y="763"/>
                </a:lnTo>
                <a:lnTo>
                  <a:pt x="914" y="780"/>
                </a:lnTo>
                <a:lnTo>
                  <a:pt x="890" y="797"/>
                </a:lnTo>
                <a:lnTo>
                  <a:pt x="890" y="797"/>
                </a:lnTo>
                <a:lnTo>
                  <a:pt x="890" y="797"/>
                </a:lnTo>
                <a:lnTo>
                  <a:pt x="889" y="798"/>
                </a:lnTo>
                <a:lnTo>
                  <a:pt x="887" y="799"/>
                </a:lnTo>
                <a:lnTo>
                  <a:pt x="884" y="801"/>
                </a:lnTo>
                <a:lnTo>
                  <a:pt x="881" y="803"/>
                </a:lnTo>
                <a:lnTo>
                  <a:pt x="879" y="800"/>
                </a:lnTo>
                <a:lnTo>
                  <a:pt x="876" y="798"/>
                </a:lnTo>
                <a:lnTo>
                  <a:pt x="872" y="798"/>
                </a:lnTo>
                <a:lnTo>
                  <a:pt x="870" y="800"/>
                </a:lnTo>
                <a:lnTo>
                  <a:pt x="867" y="802"/>
                </a:lnTo>
                <a:lnTo>
                  <a:pt x="866" y="806"/>
                </a:lnTo>
                <a:lnTo>
                  <a:pt x="866" y="809"/>
                </a:lnTo>
                <a:lnTo>
                  <a:pt x="867" y="813"/>
                </a:lnTo>
                <a:lnTo>
                  <a:pt x="867" y="813"/>
                </a:lnTo>
                <a:lnTo>
                  <a:pt x="867" y="813"/>
                </a:lnTo>
                <a:lnTo>
                  <a:pt x="867" y="813"/>
                </a:lnTo>
                <a:lnTo>
                  <a:pt x="867" y="813"/>
                </a:lnTo>
                <a:lnTo>
                  <a:pt x="866" y="814"/>
                </a:lnTo>
                <a:lnTo>
                  <a:pt x="866" y="814"/>
                </a:lnTo>
                <a:lnTo>
                  <a:pt x="865" y="815"/>
                </a:lnTo>
                <a:lnTo>
                  <a:pt x="865" y="815"/>
                </a:lnTo>
                <a:lnTo>
                  <a:pt x="864" y="816"/>
                </a:lnTo>
                <a:lnTo>
                  <a:pt x="864" y="816"/>
                </a:lnTo>
                <a:lnTo>
                  <a:pt x="863" y="817"/>
                </a:lnTo>
                <a:lnTo>
                  <a:pt x="863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57" y="818"/>
                </a:lnTo>
                <a:lnTo>
                  <a:pt x="852" y="820"/>
                </a:lnTo>
                <a:lnTo>
                  <a:pt x="848" y="824"/>
                </a:lnTo>
                <a:lnTo>
                  <a:pt x="844" y="828"/>
                </a:lnTo>
                <a:lnTo>
                  <a:pt x="844" y="830"/>
                </a:lnTo>
                <a:lnTo>
                  <a:pt x="844" y="830"/>
                </a:lnTo>
                <a:lnTo>
                  <a:pt x="844" y="830"/>
                </a:lnTo>
                <a:lnTo>
                  <a:pt x="845" y="830"/>
                </a:lnTo>
                <a:lnTo>
                  <a:pt x="844" y="830"/>
                </a:lnTo>
                <a:lnTo>
                  <a:pt x="844" y="830"/>
                </a:lnTo>
                <a:lnTo>
                  <a:pt x="843" y="831"/>
                </a:lnTo>
                <a:lnTo>
                  <a:pt x="843" y="831"/>
                </a:lnTo>
                <a:lnTo>
                  <a:pt x="841" y="832"/>
                </a:lnTo>
                <a:lnTo>
                  <a:pt x="841" y="832"/>
                </a:lnTo>
                <a:lnTo>
                  <a:pt x="841" y="832"/>
                </a:lnTo>
                <a:lnTo>
                  <a:pt x="841" y="832"/>
                </a:lnTo>
                <a:lnTo>
                  <a:pt x="841" y="832"/>
                </a:lnTo>
                <a:lnTo>
                  <a:pt x="839" y="833"/>
                </a:lnTo>
                <a:lnTo>
                  <a:pt x="839" y="833"/>
                </a:lnTo>
                <a:lnTo>
                  <a:pt x="839" y="833"/>
                </a:lnTo>
                <a:lnTo>
                  <a:pt x="839" y="833"/>
                </a:lnTo>
                <a:lnTo>
                  <a:pt x="839" y="834"/>
                </a:lnTo>
                <a:lnTo>
                  <a:pt x="838" y="834"/>
                </a:lnTo>
                <a:lnTo>
                  <a:pt x="838" y="834"/>
                </a:lnTo>
                <a:lnTo>
                  <a:pt x="838" y="834"/>
                </a:lnTo>
                <a:lnTo>
                  <a:pt x="838" y="834"/>
                </a:lnTo>
                <a:lnTo>
                  <a:pt x="837" y="835"/>
                </a:lnTo>
                <a:lnTo>
                  <a:pt x="837" y="835"/>
                </a:lnTo>
                <a:lnTo>
                  <a:pt x="836" y="835"/>
                </a:lnTo>
                <a:lnTo>
                  <a:pt x="836" y="836"/>
                </a:lnTo>
                <a:lnTo>
                  <a:pt x="835" y="836"/>
                </a:lnTo>
                <a:lnTo>
                  <a:pt x="835" y="836"/>
                </a:lnTo>
                <a:lnTo>
                  <a:pt x="834" y="837"/>
                </a:lnTo>
                <a:lnTo>
                  <a:pt x="834" y="837"/>
                </a:lnTo>
                <a:lnTo>
                  <a:pt x="834" y="837"/>
                </a:lnTo>
                <a:lnTo>
                  <a:pt x="833" y="837"/>
                </a:lnTo>
                <a:lnTo>
                  <a:pt x="833" y="838"/>
                </a:lnTo>
                <a:lnTo>
                  <a:pt x="832" y="838"/>
                </a:lnTo>
                <a:lnTo>
                  <a:pt x="832" y="838"/>
                </a:lnTo>
                <a:lnTo>
                  <a:pt x="832" y="839"/>
                </a:lnTo>
                <a:lnTo>
                  <a:pt x="832" y="839"/>
                </a:lnTo>
                <a:lnTo>
                  <a:pt x="831" y="839"/>
                </a:lnTo>
                <a:lnTo>
                  <a:pt x="831" y="839"/>
                </a:lnTo>
                <a:lnTo>
                  <a:pt x="831" y="839"/>
                </a:lnTo>
                <a:lnTo>
                  <a:pt x="831" y="839"/>
                </a:lnTo>
                <a:lnTo>
                  <a:pt x="831" y="839"/>
                </a:lnTo>
                <a:lnTo>
                  <a:pt x="830" y="840"/>
                </a:lnTo>
                <a:lnTo>
                  <a:pt x="830" y="840"/>
                </a:lnTo>
                <a:lnTo>
                  <a:pt x="822" y="844"/>
                </a:lnTo>
                <a:lnTo>
                  <a:pt x="830" y="840"/>
                </a:lnTo>
                <a:lnTo>
                  <a:pt x="830" y="840"/>
                </a:lnTo>
                <a:lnTo>
                  <a:pt x="806" y="857"/>
                </a:lnTo>
                <a:lnTo>
                  <a:pt x="782" y="873"/>
                </a:lnTo>
                <a:lnTo>
                  <a:pt x="759" y="890"/>
                </a:lnTo>
                <a:lnTo>
                  <a:pt x="736" y="905"/>
                </a:lnTo>
                <a:lnTo>
                  <a:pt x="736" y="905"/>
                </a:lnTo>
                <a:lnTo>
                  <a:pt x="751" y="895"/>
                </a:lnTo>
                <a:lnTo>
                  <a:pt x="767" y="885"/>
                </a:lnTo>
                <a:lnTo>
                  <a:pt x="689" y="938"/>
                </a:lnTo>
                <a:lnTo>
                  <a:pt x="613" y="992"/>
                </a:lnTo>
                <a:lnTo>
                  <a:pt x="536" y="1045"/>
                </a:lnTo>
                <a:lnTo>
                  <a:pt x="459" y="1098"/>
                </a:lnTo>
                <a:lnTo>
                  <a:pt x="383" y="1151"/>
                </a:lnTo>
                <a:lnTo>
                  <a:pt x="305" y="1204"/>
                </a:lnTo>
                <a:lnTo>
                  <a:pt x="228" y="1258"/>
                </a:lnTo>
                <a:lnTo>
                  <a:pt x="152" y="1310"/>
                </a:lnTo>
                <a:lnTo>
                  <a:pt x="147" y="1315"/>
                </a:lnTo>
                <a:lnTo>
                  <a:pt x="145" y="1320"/>
                </a:lnTo>
                <a:lnTo>
                  <a:pt x="144" y="1325"/>
                </a:lnTo>
                <a:lnTo>
                  <a:pt x="145" y="1331"/>
                </a:lnTo>
                <a:lnTo>
                  <a:pt x="132" y="1340"/>
                </a:lnTo>
                <a:lnTo>
                  <a:pt x="119" y="1349"/>
                </a:lnTo>
                <a:lnTo>
                  <a:pt x="117" y="1352"/>
                </a:lnTo>
                <a:lnTo>
                  <a:pt x="114" y="1355"/>
                </a:lnTo>
                <a:lnTo>
                  <a:pt x="112" y="1359"/>
                </a:lnTo>
                <a:lnTo>
                  <a:pt x="112" y="1363"/>
                </a:lnTo>
                <a:lnTo>
                  <a:pt x="112" y="1366"/>
                </a:lnTo>
                <a:lnTo>
                  <a:pt x="112" y="1370"/>
                </a:lnTo>
                <a:lnTo>
                  <a:pt x="114" y="1373"/>
                </a:lnTo>
                <a:lnTo>
                  <a:pt x="115" y="1377"/>
                </a:lnTo>
                <a:lnTo>
                  <a:pt x="123" y="1383"/>
                </a:lnTo>
                <a:lnTo>
                  <a:pt x="131" y="1389"/>
                </a:lnTo>
                <a:lnTo>
                  <a:pt x="139" y="1393"/>
                </a:lnTo>
                <a:lnTo>
                  <a:pt x="148" y="1396"/>
                </a:lnTo>
                <a:lnTo>
                  <a:pt x="145" y="1401"/>
                </a:lnTo>
                <a:lnTo>
                  <a:pt x="144" y="1407"/>
                </a:lnTo>
                <a:lnTo>
                  <a:pt x="145" y="1414"/>
                </a:lnTo>
                <a:lnTo>
                  <a:pt x="148" y="1420"/>
                </a:lnTo>
                <a:lnTo>
                  <a:pt x="152" y="1424"/>
                </a:lnTo>
                <a:lnTo>
                  <a:pt x="157" y="1428"/>
                </a:lnTo>
                <a:lnTo>
                  <a:pt x="161" y="1431"/>
                </a:lnTo>
                <a:lnTo>
                  <a:pt x="166" y="1434"/>
                </a:lnTo>
                <a:lnTo>
                  <a:pt x="171" y="1436"/>
                </a:lnTo>
                <a:lnTo>
                  <a:pt x="176" y="1437"/>
                </a:lnTo>
                <a:lnTo>
                  <a:pt x="182" y="1438"/>
                </a:lnTo>
                <a:lnTo>
                  <a:pt x="188" y="1439"/>
                </a:lnTo>
                <a:lnTo>
                  <a:pt x="177" y="1447"/>
                </a:lnTo>
                <a:lnTo>
                  <a:pt x="168" y="1453"/>
                </a:lnTo>
                <a:lnTo>
                  <a:pt x="165" y="1457"/>
                </a:lnTo>
                <a:lnTo>
                  <a:pt x="164" y="1460"/>
                </a:lnTo>
                <a:lnTo>
                  <a:pt x="162" y="1463"/>
                </a:lnTo>
                <a:lnTo>
                  <a:pt x="162" y="1466"/>
                </a:lnTo>
                <a:lnTo>
                  <a:pt x="162" y="1471"/>
                </a:lnTo>
                <a:lnTo>
                  <a:pt x="162" y="1474"/>
                </a:lnTo>
                <a:lnTo>
                  <a:pt x="163" y="1478"/>
                </a:lnTo>
                <a:lnTo>
                  <a:pt x="165" y="1482"/>
                </a:lnTo>
                <a:lnTo>
                  <a:pt x="170" y="1487"/>
                </a:lnTo>
                <a:lnTo>
                  <a:pt x="175" y="1492"/>
                </a:lnTo>
                <a:lnTo>
                  <a:pt x="183" y="1495"/>
                </a:lnTo>
                <a:lnTo>
                  <a:pt x="190" y="1496"/>
                </a:lnTo>
                <a:lnTo>
                  <a:pt x="199" y="1500"/>
                </a:lnTo>
                <a:lnTo>
                  <a:pt x="208" y="1502"/>
                </a:lnTo>
                <a:lnTo>
                  <a:pt x="209" y="1508"/>
                </a:lnTo>
                <a:lnTo>
                  <a:pt x="211" y="1514"/>
                </a:lnTo>
                <a:lnTo>
                  <a:pt x="215" y="1519"/>
                </a:lnTo>
                <a:lnTo>
                  <a:pt x="220" y="1523"/>
                </a:lnTo>
                <a:lnTo>
                  <a:pt x="232" y="1528"/>
                </a:lnTo>
                <a:lnTo>
                  <a:pt x="245" y="1532"/>
                </a:lnTo>
                <a:lnTo>
                  <a:pt x="258" y="1534"/>
                </a:lnTo>
                <a:lnTo>
                  <a:pt x="271" y="1535"/>
                </a:lnTo>
                <a:lnTo>
                  <a:pt x="286" y="1537"/>
                </a:lnTo>
                <a:lnTo>
                  <a:pt x="299" y="1537"/>
                </a:lnTo>
                <a:lnTo>
                  <a:pt x="302" y="1543"/>
                </a:lnTo>
                <a:lnTo>
                  <a:pt x="305" y="1551"/>
                </a:lnTo>
                <a:lnTo>
                  <a:pt x="313" y="1548"/>
                </a:lnTo>
                <a:lnTo>
                  <a:pt x="318" y="1544"/>
                </a:lnTo>
                <a:lnTo>
                  <a:pt x="321" y="1540"/>
                </a:lnTo>
                <a:lnTo>
                  <a:pt x="322" y="1535"/>
                </a:lnTo>
                <a:lnTo>
                  <a:pt x="325" y="1535"/>
                </a:lnTo>
                <a:lnTo>
                  <a:pt x="348" y="1526"/>
                </a:lnTo>
                <a:lnTo>
                  <a:pt x="370" y="1516"/>
                </a:lnTo>
                <a:lnTo>
                  <a:pt x="393" y="1506"/>
                </a:lnTo>
                <a:lnTo>
                  <a:pt x="415" y="1495"/>
                </a:lnTo>
                <a:lnTo>
                  <a:pt x="407" y="1503"/>
                </a:lnTo>
                <a:lnTo>
                  <a:pt x="399" y="1510"/>
                </a:lnTo>
                <a:lnTo>
                  <a:pt x="391" y="1516"/>
                </a:lnTo>
                <a:lnTo>
                  <a:pt x="383" y="1523"/>
                </a:lnTo>
                <a:lnTo>
                  <a:pt x="381" y="1527"/>
                </a:lnTo>
                <a:lnTo>
                  <a:pt x="380" y="1531"/>
                </a:lnTo>
                <a:lnTo>
                  <a:pt x="379" y="1534"/>
                </a:lnTo>
                <a:lnTo>
                  <a:pt x="378" y="1538"/>
                </a:lnTo>
                <a:lnTo>
                  <a:pt x="363" y="1550"/>
                </a:lnTo>
                <a:lnTo>
                  <a:pt x="349" y="1562"/>
                </a:lnTo>
                <a:lnTo>
                  <a:pt x="347" y="1566"/>
                </a:lnTo>
                <a:lnTo>
                  <a:pt x="345" y="1569"/>
                </a:lnTo>
                <a:lnTo>
                  <a:pt x="344" y="1573"/>
                </a:lnTo>
                <a:lnTo>
                  <a:pt x="344" y="1576"/>
                </a:lnTo>
                <a:lnTo>
                  <a:pt x="344" y="1580"/>
                </a:lnTo>
                <a:lnTo>
                  <a:pt x="345" y="1584"/>
                </a:lnTo>
                <a:lnTo>
                  <a:pt x="347" y="1587"/>
                </a:lnTo>
                <a:lnTo>
                  <a:pt x="349" y="1591"/>
                </a:lnTo>
                <a:lnTo>
                  <a:pt x="357" y="1596"/>
                </a:lnTo>
                <a:lnTo>
                  <a:pt x="364" y="1600"/>
                </a:lnTo>
                <a:lnTo>
                  <a:pt x="373" y="1603"/>
                </a:lnTo>
                <a:lnTo>
                  <a:pt x="382" y="1605"/>
                </a:lnTo>
                <a:lnTo>
                  <a:pt x="380" y="1608"/>
                </a:lnTo>
                <a:lnTo>
                  <a:pt x="378" y="1612"/>
                </a:lnTo>
                <a:lnTo>
                  <a:pt x="377" y="1616"/>
                </a:lnTo>
                <a:lnTo>
                  <a:pt x="377" y="1619"/>
                </a:lnTo>
                <a:lnTo>
                  <a:pt x="377" y="1622"/>
                </a:lnTo>
                <a:lnTo>
                  <a:pt x="378" y="1626"/>
                </a:lnTo>
                <a:lnTo>
                  <a:pt x="380" y="1629"/>
                </a:lnTo>
                <a:lnTo>
                  <a:pt x="382" y="1633"/>
                </a:lnTo>
                <a:lnTo>
                  <a:pt x="384" y="1634"/>
                </a:lnTo>
                <a:lnTo>
                  <a:pt x="385" y="1635"/>
                </a:lnTo>
                <a:lnTo>
                  <a:pt x="382" y="1639"/>
                </a:lnTo>
                <a:lnTo>
                  <a:pt x="379" y="1641"/>
                </a:lnTo>
                <a:lnTo>
                  <a:pt x="376" y="1645"/>
                </a:lnTo>
                <a:lnTo>
                  <a:pt x="373" y="1648"/>
                </a:lnTo>
                <a:lnTo>
                  <a:pt x="372" y="1652"/>
                </a:lnTo>
                <a:lnTo>
                  <a:pt x="371" y="1656"/>
                </a:lnTo>
                <a:lnTo>
                  <a:pt x="370" y="1661"/>
                </a:lnTo>
                <a:lnTo>
                  <a:pt x="371" y="1667"/>
                </a:lnTo>
                <a:lnTo>
                  <a:pt x="376" y="1672"/>
                </a:lnTo>
                <a:lnTo>
                  <a:pt x="381" y="1676"/>
                </a:lnTo>
                <a:lnTo>
                  <a:pt x="387" y="1679"/>
                </a:lnTo>
                <a:lnTo>
                  <a:pt x="394" y="1681"/>
                </a:lnTo>
                <a:lnTo>
                  <a:pt x="395" y="1687"/>
                </a:lnTo>
                <a:lnTo>
                  <a:pt x="398" y="1695"/>
                </a:lnTo>
                <a:lnTo>
                  <a:pt x="404" y="1699"/>
                </a:lnTo>
                <a:lnTo>
                  <a:pt x="411" y="1703"/>
                </a:lnTo>
                <a:lnTo>
                  <a:pt x="411" y="1706"/>
                </a:lnTo>
                <a:lnTo>
                  <a:pt x="411" y="1709"/>
                </a:lnTo>
                <a:lnTo>
                  <a:pt x="412" y="1713"/>
                </a:lnTo>
                <a:lnTo>
                  <a:pt x="414" y="1717"/>
                </a:lnTo>
                <a:lnTo>
                  <a:pt x="420" y="1726"/>
                </a:lnTo>
                <a:lnTo>
                  <a:pt x="427" y="1734"/>
                </a:lnTo>
                <a:lnTo>
                  <a:pt x="433" y="1732"/>
                </a:lnTo>
                <a:lnTo>
                  <a:pt x="438" y="1730"/>
                </a:lnTo>
                <a:lnTo>
                  <a:pt x="443" y="1727"/>
                </a:lnTo>
                <a:lnTo>
                  <a:pt x="446" y="1724"/>
                </a:lnTo>
                <a:lnTo>
                  <a:pt x="447" y="1725"/>
                </a:lnTo>
                <a:lnTo>
                  <a:pt x="447" y="1725"/>
                </a:lnTo>
                <a:lnTo>
                  <a:pt x="452" y="1731"/>
                </a:lnTo>
                <a:lnTo>
                  <a:pt x="457" y="1734"/>
                </a:lnTo>
                <a:lnTo>
                  <a:pt x="463" y="1736"/>
                </a:lnTo>
                <a:lnTo>
                  <a:pt x="470" y="1737"/>
                </a:lnTo>
                <a:lnTo>
                  <a:pt x="482" y="1739"/>
                </a:lnTo>
                <a:lnTo>
                  <a:pt x="493" y="1741"/>
                </a:lnTo>
                <a:lnTo>
                  <a:pt x="506" y="1741"/>
                </a:lnTo>
                <a:lnTo>
                  <a:pt x="517" y="1741"/>
                </a:lnTo>
                <a:lnTo>
                  <a:pt x="531" y="1741"/>
                </a:lnTo>
                <a:lnTo>
                  <a:pt x="547" y="1740"/>
                </a:lnTo>
                <a:lnTo>
                  <a:pt x="561" y="1738"/>
                </a:lnTo>
                <a:lnTo>
                  <a:pt x="576" y="1735"/>
                </a:lnTo>
                <a:lnTo>
                  <a:pt x="588" y="1726"/>
                </a:lnTo>
                <a:lnTo>
                  <a:pt x="600" y="1716"/>
                </a:lnTo>
                <a:lnTo>
                  <a:pt x="604" y="1715"/>
                </a:lnTo>
                <a:lnTo>
                  <a:pt x="608" y="1714"/>
                </a:lnTo>
                <a:lnTo>
                  <a:pt x="640" y="1694"/>
                </a:lnTo>
                <a:lnTo>
                  <a:pt x="672" y="1674"/>
                </a:lnTo>
                <a:lnTo>
                  <a:pt x="704" y="1653"/>
                </a:lnTo>
                <a:lnTo>
                  <a:pt x="736" y="1632"/>
                </a:lnTo>
                <a:lnTo>
                  <a:pt x="739" y="1630"/>
                </a:lnTo>
                <a:lnTo>
                  <a:pt x="739" y="1630"/>
                </a:lnTo>
                <a:lnTo>
                  <a:pt x="739" y="1630"/>
                </a:lnTo>
                <a:lnTo>
                  <a:pt x="742" y="1628"/>
                </a:lnTo>
                <a:lnTo>
                  <a:pt x="742" y="1628"/>
                </a:lnTo>
                <a:lnTo>
                  <a:pt x="743" y="1627"/>
                </a:lnTo>
                <a:lnTo>
                  <a:pt x="745" y="1626"/>
                </a:lnTo>
                <a:lnTo>
                  <a:pt x="745" y="1626"/>
                </a:lnTo>
                <a:lnTo>
                  <a:pt x="746" y="1625"/>
                </a:lnTo>
                <a:lnTo>
                  <a:pt x="747" y="1624"/>
                </a:lnTo>
                <a:lnTo>
                  <a:pt x="747" y="1624"/>
                </a:lnTo>
                <a:lnTo>
                  <a:pt x="748" y="1624"/>
                </a:lnTo>
                <a:lnTo>
                  <a:pt x="750" y="1622"/>
                </a:lnTo>
                <a:lnTo>
                  <a:pt x="751" y="1622"/>
                </a:lnTo>
                <a:lnTo>
                  <a:pt x="758" y="1617"/>
                </a:lnTo>
                <a:lnTo>
                  <a:pt x="759" y="1617"/>
                </a:lnTo>
                <a:lnTo>
                  <a:pt x="759" y="1616"/>
                </a:lnTo>
                <a:lnTo>
                  <a:pt x="760" y="1616"/>
                </a:lnTo>
                <a:lnTo>
                  <a:pt x="762" y="1615"/>
                </a:lnTo>
                <a:lnTo>
                  <a:pt x="763" y="1614"/>
                </a:lnTo>
                <a:lnTo>
                  <a:pt x="763" y="1614"/>
                </a:lnTo>
                <a:lnTo>
                  <a:pt x="765" y="1613"/>
                </a:lnTo>
                <a:lnTo>
                  <a:pt x="767" y="1612"/>
                </a:lnTo>
                <a:lnTo>
                  <a:pt x="767" y="1611"/>
                </a:lnTo>
                <a:lnTo>
                  <a:pt x="768" y="1611"/>
                </a:lnTo>
                <a:lnTo>
                  <a:pt x="774" y="1606"/>
                </a:lnTo>
                <a:lnTo>
                  <a:pt x="775" y="1605"/>
                </a:lnTo>
                <a:lnTo>
                  <a:pt x="775" y="1605"/>
                </a:lnTo>
                <a:lnTo>
                  <a:pt x="777" y="1604"/>
                </a:lnTo>
                <a:lnTo>
                  <a:pt x="777" y="1604"/>
                </a:lnTo>
                <a:lnTo>
                  <a:pt x="779" y="1602"/>
                </a:lnTo>
                <a:lnTo>
                  <a:pt x="779" y="1602"/>
                </a:lnTo>
                <a:lnTo>
                  <a:pt x="780" y="1602"/>
                </a:lnTo>
                <a:lnTo>
                  <a:pt x="781" y="1601"/>
                </a:lnTo>
                <a:lnTo>
                  <a:pt x="784" y="1599"/>
                </a:lnTo>
                <a:lnTo>
                  <a:pt x="785" y="1598"/>
                </a:lnTo>
                <a:lnTo>
                  <a:pt x="787" y="1597"/>
                </a:lnTo>
                <a:lnTo>
                  <a:pt x="787" y="1597"/>
                </a:lnTo>
                <a:lnTo>
                  <a:pt x="788" y="1596"/>
                </a:lnTo>
                <a:lnTo>
                  <a:pt x="790" y="1595"/>
                </a:lnTo>
                <a:lnTo>
                  <a:pt x="791" y="1594"/>
                </a:lnTo>
                <a:lnTo>
                  <a:pt x="791" y="1594"/>
                </a:lnTo>
                <a:lnTo>
                  <a:pt x="794" y="1592"/>
                </a:lnTo>
                <a:lnTo>
                  <a:pt x="794" y="1592"/>
                </a:lnTo>
                <a:lnTo>
                  <a:pt x="795" y="1592"/>
                </a:lnTo>
                <a:lnTo>
                  <a:pt x="805" y="1586"/>
                </a:lnTo>
                <a:lnTo>
                  <a:pt x="806" y="1585"/>
                </a:lnTo>
                <a:lnTo>
                  <a:pt x="807" y="1584"/>
                </a:lnTo>
                <a:lnTo>
                  <a:pt x="807" y="1584"/>
                </a:lnTo>
                <a:lnTo>
                  <a:pt x="809" y="1583"/>
                </a:lnTo>
                <a:lnTo>
                  <a:pt x="810" y="1582"/>
                </a:lnTo>
                <a:lnTo>
                  <a:pt x="811" y="1580"/>
                </a:lnTo>
                <a:lnTo>
                  <a:pt x="812" y="1580"/>
                </a:lnTo>
                <a:lnTo>
                  <a:pt x="813" y="1579"/>
                </a:lnTo>
                <a:lnTo>
                  <a:pt x="813" y="1579"/>
                </a:lnTo>
                <a:lnTo>
                  <a:pt x="818" y="1575"/>
                </a:lnTo>
                <a:lnTo>
                  <a:pt x="819" y="1575"/>
                </a:lnTo>
                <a:lnTo>
                  <a:pt x="819" y="1575"/>
                </a:lnTo>
                <a:lnTo>
                  <a:pt x="820" y="1574"/>
                </a:lnTo>
                <a:lnTo>
                  <a:pt x="822" y="1573"/>
                </a:lnTo>
                <a:lnTo>
                  <a:pt x="822" y="1573"/>
                </a:lnTo>
                <a:lnTo>
                  <a:pt x="830" y="1568"/>
                </a:lnTo>
                <a:lnTo>
                  <a:pt x="831" y="1567"/>
                </a:lnTo>
                <a:lnTo>
                  <a:pt x="831" y="1567"/>
                </a:lnTo>
                <a:lnTo>
                  <a:pt x="832" y="1566"/>
                </a:lnTo>
                <a:lnTo>
                  <a:pt x="833" y="1566"/>
                </a:lnTo>
                <a:lnTo>
                  <a:pt x="834" y="1565"/>
                </a:lnTo>
                <a:lnTo>
                  <a:pt x="834" y="1565"/>
                </a:lnTo>
                <a:lnTo>
                  <a:pt x="835" y="1564"/>
                </a:lnTo>
                <a:lnTo>
                  <a:pt x="837" y="1562"/>
                </a:lnTo>
                <a:lnTo>
                  <a:pt x="838" y="1562"/>
                </a:lnTo>
                <a:lnTo>
                  <a:pt x="838" y="1562"/>
                </a:lnTo>
                <a:lnTo>
                  <a:pt x="838" y="1562"/>
                </a:lnTo>
                <a:lnTo>
                  <a:pt x="839" y="1561"/>
                </a:lnTo>
                <a:lnTo>
                  <a:pt x="839" y="1561"/>
                </a:lnTo>
                <a:lnTo>
                  <a:pt x="840" y="1561"/>
                </a:lnTo>
                <a:lnTo>
                  <a:pt x="840" y="1560"/>
                </a:lnTo>
                <a:lnTo>
                  <a:pt x="841" y="1560"/>
                </a:lnTo>
                <a:lnTo>
                  <a:pt x="842" y="1560"/>
                </a:lnTo>
                <a:lnTo>
                  <a:pt x="842" y="1559"/>
                </a:lnTo>
                <a:lnTo>
                  <a:pt x="842" y="1559"/>
                </a:lnTo>
                <a:lnTo>
                  <a:pt x="843" y="1558"/>
                </a:lnTo>
                <a:lnTo>
                  <a:pt x="843" y="1558"/>
                </a:lnTo>
                <a:lnTo>
                  <a:pt x="843" y="1558"/>
                </a:lnTo>
                <a:lnTo>
                  <a:pt x="847" y="1556"/>
                </a:lnTo>
                <a:lnTo>
                  <a:pt x="847" y="1555"/>
                </a:lnTo>
                <a:lnTo>
                  <a:pt x="848" y="1555"/>
                </a:lnTo>
                <a:lnTo>
                  <a:pt x="848" y="1555"/>
                </a:lnTo>
                <a:lnTo>
                  <a:pt x="849" y="1555"/>
                </a:lnTo>
                <a:lnTo>
                  <a:pt x="849" y="1554"/>
                </a:lnTo>
                <a:lnTo>
                  <a:pt x="855" y="1549"/>
                </a:lnTo>
                <a:lnTo>
                  <a:pt x="855" y="1549"/>
                </a:lnTo>
                <a:lnTo>
                  <a:pt x="857" y="1548"/>
                </a:lnTo>
                <a:lnTo>
                  <a:pt x="857" y="1548"/>
                </a:lnTo>
                <a:lnTo>
                  <a:pt x="863" y="1544"/>
                </a:lnTo>
                <a:lnTo>
                  <a:pt x="863" y="1544"/>
                </a:lnTo>
                <a:lnTo>
                  <a:pt x="864" y="1544"/>
                </a:lnTo>
                <a:lnTo>
                  <a:pt x="864" y="1543"/>
                </a:lnTo>
                <a:lnTo>
                  <a:pt x="867" y="1541"/>
                </a:lnTo>
                <a:lnTo>
                  <a:pt x="868" y="1541"/>
                </a:lnTo>
                <a:lnTo>
                  <a:pt x="868" y="1541"/>
                </a:lnTo>
                <a:lnTo>
                  <a:pt x="868" y="1541"/>
                </a:lnTo>
                <a:lnTo>
                  <a:pt x="869" y="1542"/>
                </a:lnTo>
                <a:lnTo>
                  <a:pt x="871" y="1543"/>
                </a:lnTo>
                <a:lnTo>
                  <a:pt x="871" y="1543"/>
                </a:lnTo>
                <a:lnTo>
                  <a:pt x="872" y="1543"/>
                </a:lnTo>
                <a:lnTo>
                  <a:pt x="873" y="1544"/>
                </a:lnTo>
                <a:lnTo>
                  <a:pt x="873" y="1544"/>
                </a:lnTo>
                <a:lnTo>
                  <a:pt x="873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5" y="1544"/>
                </a:lnTo>
                <a:lnTo>
                  <a:pt x="876" y="1545"/>
                </a:lnTo>
                <a:lnTo>
                  <a:pt x="878" y="1545"/>
                </a:lnTo>
                <a:lnTo>
                  <a:pt x="878" y="1545"/>
                </a:lnTo>
                <a:lnTo>
                  <a:pt x="879" y="1546"/>
                </a:lnTo>
                <a:lnTo>
                  <a:pt x="879" y="1546"/>
                </a:lnTo>
                <a:lnTo>
                  <a:pt x="879" y="1546"/>
                </a:lnTo>
                <a:lnTo>
                  <a:pt x="879" y="1546"/>
                </a:lnTo>
                <a:lnTo>
                  <a:pt x="880" y="1546"/>
                </a:lnTo>
                <a:lnTo>
                  <a:pt x="880" y="1546"/>
                </a:lnTo>
                <a:lnTo>
                  <a:pt x="880" y="1546"/>
                </a:lnTo>
                <a:lnTo>
                  <a:pt x="881" y="1546"/>
                </a:lnTo>
                <a:lnTo>
                  <a:pt x="881" y="1546"/>
                </a:lnTo>
                <a:lnTo>
                  <a:pt x="881" y="1546"/>
                </a:lnTo>
                <a:lnTo>
                  <a:pt x="883" y="1547"/>
                </a:lnTo>
                <a:lnTo>
                  <a:pt x="885" y="1547"/>
                </a:lnTo>
                <a:lnTo>
                  <a:pt x="884" y="1547"/>
                </a:lnTo>
                <a:lnTo>
                  <a:pt x="884" y="1548"/>
                </a:lnTo>
                <a:lnTo>
                  <a:pt x="884" y="1548"/>
                </a:lnTo>
                <a:lnTo>
                  <a:pt x="884" y="1548"/>
                </a:lnTo>
                <a:lnTo>
                  <a:pt x="883" y="1549"/>
                </a:lnTo>
                <a:lnTo>
                  <a:pt x="883" y="1549"/>
                </a:lnTo>
                <a:lnTo>
                  <a:pt x="883" y="1550"/>
                </a:lnTo>
                <a:lnTo>
                  <a:pt x="883" y="1550"/>
                </a:lnTo>
                <a:lnTo>
                  <a:pt x="882" y="1550"/>
                </a:lnTo>
                <a:lnTo>
                  <a:pt x="882" y="1551"/>
                </a:lnTo>
                <a:lnTo>
                  <a:pt x="882" y="1551"/>
                </a:lnTo>
                <a:lnTo>
                  <a:pt x="882" y="1551"/>
                </a:lnTo>
                <a:lnTo>
                  <a:pt x="882" y="1552"/>
                </a:lnTo>
                <a:lnTo>
                  <a:pt x="882" y="1552"/>
                </a:lnTo>
                <a:lnTo>
                  <a:pt x="881" y="1557"/>
                </a:lnTo>
                <a:lnTo>
                  <a:pt x="880" y="1560"/>
                </a:lnTo>
                <a:lnTo>
                  <a:pt x="880" y="1560"/>
                </a:lnTo>
                <a:lnTo>
                  <a:pt x="880" y="1560"/>
                </a:lnTo>
                <a:lnTo>
                  <a:pt x="880" y="1561"/>
                </a:lnTo>
                <a:lnTo>
                  <a:pt x="880" y="1561"/>
                </a:lnTo>
                <a:lnTo>
                  <a:pt x="880" y="1561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3"/>
                </a:lnTo>
                <a:lnTo>
                  <a:pt x="880" y="1563"/>
                </a:lnTo>
                <a:lnTo>
                  <a:pt x="880" y="1563"/>
                </a:lnTo>
                <a:lnTo>
                  <a:pt x="880" y="1563"/>
                </a:lnTo>
                <a:lnTo>
                  <a:pt x="880" y="1564"/>
                </a:lnTo>
                <a:lnTo>
                  <a:pt x="880" y="1564"/>
                </a:lnTo>
                <a:lnTo>
                  <a:pt x="880" y="1564"/>
                </a:lnTo>
                <a:lnTo>
                  <a:pt x="880" y="1564"/>
                </a:lnTo>
                <a:lnTo>
                  <a:pt x="881" y="1564"/>
                </a:lnTo>
                <a:lnTo>
                  <a:pt x="881" y="1564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7"/>
                </a:lnTo>
                <a:lnTo>
                  <a:pt x="881" y="1567"/>
                </a:lnTo>
                <a:lnTo>
                  <a:pt x="881" y="1567"/>
                </a:lnTo>
                <a:lnTo>
                  <a:pt x="881" y="1567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9"/>
                </a:lnTo>
                <a:lnTo>
                  <a:pt x="882" y="1569"/>
                </a:lnTo>
                <a:lnTo>
                  <a:pt x="882" y="1569"/>
                </a:lnTo>
                <a:lnTo>
                  <a:pt x="882" y="1569"/>
                </a:lnTo>
                <a:lnTo>
                  <a:pt x="882" y="1570"/>
                </a:lnTo>
                <a:lnTo>
                  <a:pt x="882" y="1570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1"/>
                </a:lnTo>
                <a:lnTo>
                  <a:pt x="883" y="1571"/>
                </a:lnTo>
                <a:lnTo>
                  <a:pt x="883" y="1571"/>
                </a:lnTo>
                <a:lnTo>
                  <a:pt x="883" y="1571"/>
                </a:lnTo>
                <a:lnTo>
                  <a:pt x="883" y="1572"/>
                </a:lnTo>
                <a:lnTo>
                  <a:pt x="883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3"/>
                </a:lnTo>
                <a:lnTo>
                  <a:pt x="884" y="1573"/>
                </a:lnTo>
                <a:lnTo>
                  <a:pt x="884" y="1573"/>
                </a:lnTo>
                <a:lnTo>
                  <a:pt x="884" y="1573"/>
                </a:lnTo>
                <a:lnTo>
                  <a:pt x="884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7" y="1575"/>
                </a:lnTo>
                <a:lnTo>
                  <a:pt x="887" y="1576"/>
                </a:lnTo>
                <a:lnTo>
                  <a:pt x="887" y="1576"/>
                </a:lnTo>
                <a:lnTo>
                  <a:pt x="887" y="1576"/>
                </a:lnTo>
                <a:lnTo>
                  <a:pt x="888" y="1576"/>
                </a:lnTo>
                <a:lnTo>
                  <a:pt x="888" y="1576"/>
                </a:lnTo>
                <a:lnTo>
                  <a:pt x="897" y="1583"/>
                </a:lnTo>
                <a:lnTo>
                  <a:pt x="906" y="1588"/>
                </a:lnTo>
                <a:lnTo>
                  <a:pt x="862" y="1624"/>
                </a:lnTo>
                <a:lnTo>
                  <a:pt x="817" y="1661"/>
                </a:lnTo>
                <a:lnTo>
                  <a:pt x="772" y="1699"/>
                </a:lnTo>
                <a:lnTo>
                  <a:pt x="727" y="1736"/>
                </a:lnTo>
                <a:lnTo>
                  <a:pt x="682" y="1772"/>
                </a:lnTo>
                <a:lnTo>
                  <a:pt x="638" y="1810"/>
                </a:lnTo>
                <a:lnTo>
                  <a:pt x="592" y="1847"/>
                </a:lnTo>
                <a:lnTo>
                  <a:pt x="548" y="1883"/>
                </a:lnTo>
                <a:lnTo>
                  <a:pt x="546" y="1887"/>
                </a:lnTo>
                <a:lnTo>
                  <a:pt x="544" y="1892"/>
                </a:lnTo>
                <a:lnTo>
                  <a:pt x="543" y="1895"/>
                </a:lnTo>
                <a:lnTo>
                  <a:pt x="542" y="1899"/>
                </a:lnTo>
                <a:lnTo>
                  <a:pt x="535" y="1905"/>
                </a:lnTo>
                <a:lnTo>
                  <a:pt x="535" y="1900"/>
                </a:lnTo>
                <a:lnTo>
                  <a:pt x="534" y="1895"/>
                </a:lnTo>
                <a:lnTo>
                  <a:pt x="530" y="1889"/>
                </a:lnTo>
                <a:lnTo>
                  <a:pt x="525" y="1883"/>
                </a:lnTo>
                <a:lnTo>
                  <a:pt x="530" y="1883"/>
                </a:lnTo>
                <a:lnTo>
                  <a:pt x="535" y="1883"/>
                </a:lnTo>
                <a:lnTo>
                  <a:pt x="541" y="1882"/>
                </a:lnTo>
                <a:lnTo>
                  <a:pt x="547" y="1880"/>
                </a:lnTo>
                <a:lnTo>
                  <a:pt x="550" y="1869"/>
                </a:lnTo>
                <a:lnTo>
                  <a:pt x="552" y="1859"/>
                </a:lnTo>
                <a:lnTo>
                  <a:pt x="552" y="1853"/>
                </a:lnTo>
                <a:lnTo>
                  <a:pt x="552" y="1847"/>
                </a:lnTo>
                <a:lnTo>
                  <a:pt x="548" y="1834"/>
                </a:lnTo>
                <a:lnTo>
                  <a:pt x="545" y="1812"/>
                </a:lnTo>
                <a:lnTo>
                  <a:pt x="540" y="1815"/>
                </a:lnTo>
                <a:lnTo>
                  <a:pt x="536" y="1817"/>
                </a:lnTo>
                <a:lnTo>
                  <a:pt x="532" y="1817"/>
                </a:lnTo>
                <a:lnTo>
                  <a:pt x="529" y="1818"/>
                </a:lnTo>
                <a:lnTo>
                  <a:pt x="524" y="1816"/>
                </a:lnTo>
                <a:lnTo>
                  <a:pt x="519" y="1813"/>
                </a:lnTo>
                <a:lnTo>
                  <a:pt x="514" y="1810"/>
                </a:lnTo>
                <a:lnTo>
                  <a:pt x="509" y="1807"/>
                </a:lnTo>
                <a:lnTo>
                  <a:pt x="507" y="1807"/>
                </a:lnTo>
                <a:lnTo>
                  <a:pt x="503" y="1806"/>
                </a:lnTo>
                <a:lnTo>
                  <a:pt x="500" y="1806"/>
                </a:lnTo>
                <a:lnTo>
                  <a:pt x="496" y="1807"/>
                </a:lnTo>
                <a:lnTo>
                  <a:pt x="496" y="1808"/>
                </a:lnTo>
                <a:lnTo>
                  <a:pt x="492" y="1803"/>
                </a:lnTo>
                <a:lnTo>
                  <a:pt x="487" y="1800"/>
                </a:lnTo>
                <a:lnTo>
                  <a:pt x="479" y="1806"/>
                </a:lnTo>
                <a:lnTo>
                  <a:pt x="470" y="1811"/>
                </a:lnTo>
                <a:lnTo>
                  <a:pt x="471" y="1816"/>
                </a:lnTo>
                <a:lnTo>
                  <a:pt x="474" y="1821"/>
                </a:lnTo>
                <a:lnTo>
                  <a:pt x="477" y="1826"/>
                </a:lnTo>
                <a:lnTo>
                  <a:pt x="481" y="1830"/>
                </a:lnTo>
                <a:lnTo>
                  <a:pt x="482" y="1838"/>
                </a:lnTo>
                <a:lnTo>
                  <a:pt x="484" y="1846"/>
                </a:lnTo>
                <a:lnTo>
                  <a:pt x="489" y="1846"/>
                </a:lnTo>
                <a:lnTo>
                  <a:pt x="495" y="1846"/>
                </a:lnTo>
                <a:lnTo>
                  <a:pt x="497" y="1857"/>
                </a:lnTo>
                <a:lnTo>
                  <a:pt x="500" y="1867"/>
                </a:lnTo>
                <a:lnTo>
                  <a:pt x="503" y="1872"/>
                </a:lnTo>
                <a:lnTo>
                  <a:pt x="507" y="1875"/>
                </a:lnTo>
                <a:lnTo>
                  <a:pt x="511" y="1878"/>
                </a:lnTo>
                <a:lnTo>
                  <a:pt x="515" y="1881"/>
                </a:lnTo>
                <a:lnTo>
                  <a:pt x="507" y="1886"/>
                </a:lnTo>
                <a:lnTo>
                  <a:pt x="497" y="1892"/>
                </a:lnTo>
                <a:lnTo>
                  <a:pt x="497" y="1896"/>
                </a:lnTo>
                <a:lnTo>
                  <a:pt x="497" y="1901"/>
                </a:lnTo>
                <a:lnTo>
                  <a:pt x="498" y="1905"/>
                </a:lnTo>
                <a:lnTo>
                  <a:pt x="500" y="1909"/>
                </a:lnTo>
                <a:lnTo>
                  <a:pt x="503" y="1913"/>
                </a:lnTo>
                <a:lnTo>
                  <a:pt x="507" y="1916"/>
                </a:lnTo>
                <a:lnTo>
                  <a:pt x="510" y="1920"/>
                </a:lnTo>
                <a:lnTo>
                  <a:pt x="514" y="1922"/>
                </a:lnTo>
                <a:lnTo>
                  <a:pt x="513" y="1923"/>
                </a:lnTo>
                <a:lnTo>
                  <a:pt x="511" y="1926"/>
                </a:lnTo>
                <a:lnTo>
                  <a:pt x="509" y="1930"/>
                </a:lnTo>
                <a:lnTo>
                  <a:pt x="508" y="1933"/>
                </a:lnTo>
                <a:lnTo>
                  <a:pt x="507" y="1936"/>
                </a:lnTo>
                <a:lnTo>
                  <a:pt x="507" y="1940"/>
                </a:lnTo>
                <a:lnTo>
                  <a:pt x="508" y="1943"/>
                </a:lnTo>
                <a:lnTo>
                  <a:pt x="510" y="1948"/>
                </a:lnTo>
                <a:lnTo>
                  <a:pt x="512" y="1951"/>
                </a:lnTo>
                <a:lnTo>
                  <a:pt x="520" y="1957"/>
                </a:lnTo>
                <a:lnTo>
                  <a:pt x="528" y="1961"/>
                </a:lnTo>
                <a:lnTo>
                  <a:pt x="536" y="1964"/>
                </a:lnTo>
                <a:lnTo>
                  <a:pt x="546" y="1967"/>
                </a:lnTo>
                <a:lnTo>
                  <a:pt x="544" y="1970"/>
                </a:lnTo>
                <a:lnTo>
                  <a:pt x="543" y="1973"/>
                </a:lnTo>
                <a:lnTo>
                  <a:pt x="542" y="1977"/>
                </a:lnTo>
                <a:lnTo>
                  <a:pt x="541" y="1980"/>
                </a:lnTo>
                <a:lnTo>
                  <a:pt x="542" y="1984"/>
                </a:lnTo>
                <a:lnTo>
                  <a:pt x="542" y="1987"/>
                </a:lnTo>
                <a:lnTo>
                  <a:pt x="544" y="1990"/>
                </a:lnTo>
                <a:lnTo>
                  <a:pt x="546" y="1993"/>
                </a:lnTo>
                <a:lnTo>
                  <a:pt x="547" y="1995"/>
                </a:lnTo>
                <a:lnTo>
                  <a:pt x="549" y="1996"/>
                </a:lnTo>
                <a:lnTo>
                  <a:pt x="525" y="1997"/>
                </a:lnTo>
                <a:lnTo>
                  <a:pt x="538" y="1998"/>
                </a:lnTo>
                <a:lnTo>
                  <a:pt x="553" y="1999"/>
                </a:lnTo>
                <a:lnTo>
                  <a:pt x="555" y="2000"/>
                </a:lnTo>
                <a:lnTo>
                  <a:pt x="556" y="2001"/>
                </a:lnTo>
                <a:lnTo>
                  <a:pt x="553" y="2006"/>
                </a:lnTo>
                <a:lnTo>
                  <a:pt x="552" y="2009"/>
                </a:lnTo>
                <a:lnTo>
                  <a:pt x="551" y="2013"/>
                </a:lnTo>
                <a:lnTo>
                  <a:pt x="551" y="2017"/>
                </a:lnTo>
                <a:lnTo>
                  <a:pt x="552" y="2021"/>
                </a:lnTo>
                <a:lnTo>
                  <a:pt x="554" y="2025"/>
                </a:lnTo>
                <a:lnTo>
                  <a:pt x="557" y="2029"/>
                </a:lnTo>
                <a:lnTo>
                  <a:pt x="560" y="2034"/>
                </a:lnTo>
                <a:lnTo>
                  <a:pt x="559" y="2037"/>
                </a:lnTo>
                <a:lnTo>
                  <a:pt x="559" y="2040"/>
                </a:lnTo>
                <a:lnTo>
                  <a:pt x="552" y="2045"/>
                </a:lnTo>
                <a:lnTo>
                  <a:pt x="540" y="2053"/>
                </a:lnTo>
                <a:lnTo>
                  <a:pt x="544" y="2061"/>
                </a:lnTo>
                <a:lnTo>
                  <a:pt x="549" y="2066"/>
                </a:lnTo>
                <a:lnTo>
                  <a:pt x="553" y="2070"/>
                </a:lnTo>
                <a:lnTo>
                  <a:pt x="558" y="2072"/>
                </a:lnTo>
                <a:lnTo>
                  <a:pt x="563" y="2073"/>
                </a:lnTo>
                <a:lnTo>
                  <a:pt x="568" y="2072"/>
                </a:lnTo>
                <a:lnTo>
                  <a:pt x="574" y="2070"/>
                </a:lnTo>
                <a:lnTo>
                  <a:pt x="578" y="2066"/>
                </a:lnTo>
                <a:lnTo>
                  <a:pt x="585" y="2069"/>
                </a:lnTo>
                <a:lnTo>
                  <a:pt x="592" y="2070"/>
                </a:lnTo>
                <a:lnTo>
                  <a:pt x="600" y="2072"/>
                </a:lnTo>
                <a:lnTo>
                  <a:pt x="609" y="2072"/>
                </a:lnTo>
                <a:lnTo>
                  <a:pt x="609" y="2078"/>
                </a:lnTo>
                <a:lnTo>
                  <a:pt x="612" y="2085"/>
                </a:lnTo>
                <a:lnTo>
                  <a:pt x="616" y="2092"/>
                </a:lnTo>
                <a:lnTo>
                  <a:pt x="622" y="2096"/>
                </a:lnTo>
                <a:lnTo>
                  <a:pt x="628" y="2098"/>
                </a:lnTo>
                <a:lnTo>
                  <a:pt x="636" y="2099"/>
                </a:lnTo>
                <a:lnTo>
                  <a:pt x="647" y="2102"/>
                </a:lnTo>
                <a:lnTo>
                  <a:pt x="658" y="2104"/>
                </a:lnTo>
                <a:lnTo>
                  <a:pt x="670" y="2105"/>
                </a:lnTo>
                <a:lnTo>
                  <a:pt x="682" y="2105"/>
                </a:lnTo>
                <a:lnTo>
                  <a:pt x="697" y="2106"/>
                </a:lnTo>
                <a:lnTo>
                  <a:pt x="712" y="2105"/>
                </a:lnTo>
                <a:lnTo>
                  <a:pt x="726" y="2104"/>
                </a:lnTo>
                <a:lnTo>
                  <a:pt x="742" y="2101"/>
                </a:lnTo>
                <a:lnTo>
                  <a:pt x="765" y="2089"/>
                </a:lnTo>
                <a:lnTo>
                  <a:pt x="788" y="2075"/>
                </a:lnTo>
                <a:lnTo>
                  <a:pt x="811" y="2062"/>
                </a:lnTo>
                <a:lnTo>
                  <a:pt x="835" y="2048"/>
                </a:lnTo>
                <a:lnTo>
                  <a:pt x="837" y="2047"/>
                </a:lnTo>
                <a:lnTo>
                  <a:pt x="839" y="2046"/>
                </a:lnTo>
                <a:lnTo>
                  <a:pt x="819" y="2063"/>
                </a:lnTo>
                <a:lnTo>
                  <a:pt x="800" y="2078"/>
                </a:lnTo>
                <a:lnTo>
                  <a:pt x="780" y="2094"/>
                </a:lnTo>
                <a:lnTo>
                  <a:pt x="760" y="2110"/>
                </a:lnTo>
                <a:lnTo>
                  <a:pt x="759" y="2108"/>
                </a:lnTo>
                <a:lnTo>
                  <a:pt x="758" y="2107"/>
                </a:lnTo>
                <a:lnTo>
                  <a:pt x="747" y="2113"/>
                </a:lnTo>
                <a:lnTo>
                  <a:pt x="739" y="2120"/>
                </a:lnTo>
                <a:lnTo>
                  <a:pt x="735" y="2124"/>
                </a:lnTo>
                <a:lnTo>
                  <a:pt x="732" y="2127"/>
                </a:lnTo>
                <a:lnTo>
                  <a:pt x="730" y="2131"/>
                </a:lnTo>
                <a:lnTo>
                  <a:pt x="729" y="2135"/>
                </a:lnTo>
                <a:lnTo>
                  <a:pt x="701" y="2159"/>
                </a:lnTo>
                <a:lnTo>
                  <a:pt x="696" y="2153"/>
                </a:lnTo>
                <a:lnTo>
                  <a:pt x="692" y="2147"/>
                </a:lnTo>
                <a:lnTo>
                  <a:pt x="685" y="2147"/>
                </a:lnTo>
                <a:lnTo>
                  <a:pt x="679" y="2148"/>
                </a:lnTo>
                <a:lnTo>
                  <a:pt x="673" y="2151"/>
                </a:lnTo>
                <a:lnTo>
                  <a:pt x="668" y="2154"/>
                </a:lnTo>
                <a:lnTo>
                  <a:pt x="663" y="2159"/>
                </a:lnTo>
                <a:lnTo>
                  <a:pt x="660" y="2164"/>
                </a:lnTo>
                <a:lnTo>
                  <a:pt x="658" y="2169"/>
                </a:lnTo>
                <a:lnTo>
                  <a:pt x="656" y="2176"/>
                </a:lnTo>
                <a:lnTo>
                  <a:pt x="654" y="2174"/>
                </a:lnTo>
                <a:lnTo>
                  <a:pt x="652" y="2172"/>
                </a:lnTo>
                <a:lnTo>
                  <a:pt x="649" y="2171"/>
                </a:lnTo>
                <a:lnTo>
                  <a:pt x="647" y="2171"/>
                </a:lnTo>
                <a:lnTo>
                  <a:pt x="641" y="2172"/>
                </a:lnTo>
                <a:lnTo>
                  <a:pt x="633" y="2176"/>
                </a:lnTo>
                <a:lnTo>
                  <a:pt x="636" y="2180"/>
                </a:lnTo>
                <a:lnTo>
                  <a:pt x="638" y="2182"/>
                </a:lnTo>
                <a:lnTo>
                  <a:pt x="641" y="2184"/>
                </a:lnTo>
                <a:lnTo>
                  <a:pt x="643" y="2184"/>
                </a:lnTo>
                <a:lnTo>
                  <a:pt x="646" y="2184"/>
                </a:lnTo>
                <a:lnTo>
                  <a:pt x="649" y="2184"/>
                </a:lnTo>
                <a:lnTo>
                  <a:pt x="652" y="2182"/>
                </a:lnTo>
                <a:lnTo>
                  <a:pt x="656" y="2180"/>
                </a:lnTo>
                <a:lnTo>
                  <a:pt x="655" y="2187"/>
                </a:lnTo>
                <a:lnTo>
                  <a:pt x="656" y="2195"/>
                </a:lnTo>
                <a:lnTo>
                  <a:pt x="623" y="2222"/>
                </a:lnTo>
                <a:lnTo>
                  <a:pt x="589" y="2250"/>
                </a:lnTo>
                <a:lnTo>
                  <a:pt x="556" y="2278"/>
                </a:lnTo>
                <a:lnTo>
                  <a:pt x="522" y="2306"/>
                </a:lnTo>
                <a:lnTo>
                  <a:pt x="488" y="2333"/>
                </a:lnTo>
                <a:lnTo>
                  <a:pt x="455" y="2361"/>
                </a:lnTo>
                <a:lnTo>
                  <a:pt x="421" y="2389"/>
                </a:lnTo>
                <a:lnTo>
                  <a:pt x="388" y="2417"/>
                </a:lnTo>
                <a:lnTo>
                  <a:pt x="385" y="2421"/>
                </a:lnTo>
                <a:lnTo>
                  <a:pt x="384" y="2426"/>
                </a:lnTo>
                <a:lnTo>
                  <a:pt x="383" y="2429"/>
                </a:lnTo>
                <a:lnTo>
                  <a:pt x="382" y="2433"/>
                </a:lnTo>
                <a:lnTo>
                  <a:pt x="368" y="2444"/>
                </a:lnTo>
                <a:lnTo>
                  <a:pt x="354" y="2456"/>
                </a:lnTo>
                <a:lnTo>
                  <a:pt x="352" y="2460"/>
                </a:lnTo>
                <a:lnTo>
                  <a:pt x="350" y="2463"/>
                </a:lnTo>
                <a:lnTo>
                  <a:pt x="349" y="2466"/>
                </a:lnTo>
                <a:lnTo>
                  <a:pt x="348" y="2470"/>
                </a:lnTo>
                <a:lnTo>
                  <a:pt x="349" y="2473"/>
                </a:lnTo>
                <a:lnTo>
                  <a:pt x="349" y="2477"/>
                </a:lnTo>
                <a:lnTo>
                  <a:pt x="351" y="2481"/>
                </a:lnTo>
                <a:lnTo>
                  <a:pt x="353" y="2485"/>
                </a:lnTo>
                <a:lnTo>
                  <a:pt x="361" y="2490"/>
                </a:lnTo>
                <a:lnTo>
                  <a:pt x="368" y="2495"/>
                </a:lnTo>
                <a:lnTo>
                  <a:pt x="377" y="2498"/>
                </a:lnTo>
                <a:lnTo>
                  <a:pt x="386" y="2500"/>
                </a:lnTo>
                <a:lnTo>
                  <a:pt x="384" y="2503"/>
                </a:lnTo>
                <a:lnTo>
                  <a:pt x="383" y="2506"/>
                </a:lnTo>
                <a:lnTo>
                  <a:pt x="382" y="2511"/>
                </a:lnTo>
                <a:lnTo>
                  <a:pt x="382" y="2514"/>
                </a:lnTo>
                <a:lnTo>
                  <a:pt x="382" y="2517"/>
                </a:lnTo>
                <a:lnTo>
                  <a:pt x="383" y="2520"/>
                </a:lnTo>
                <a:lnTo>
                  <a:pt x="384" y="2524"/>
                </a:lnTo>
                <a:lnTo>
                  <a:pt x="386" y="2527"/>
                </a:lnTo>
                <a:lnTo>
                  <a:pt x="389" y="2530"/>
                </a:lnTo>
                <a:lnTo>
                  <a:pt x="393" y="2533"/>
                </a:lnTo>
                <a:lnTo>
                  <a:pt x="382" y="2541"/>
                </a:lnTo>
                <a:lnTo>
                  <a:pt x="369" y="2548"/>
                </a:lnTo>
                <a:lnTo>
                  <a:pt x="358" y="2556"/>
                </a:lnTo>
                <a:lnTo>
                  <a:pt x="347" y="2564"/>
                </a:lnTo>
                <a:lnTo>
                  <a:pt x="342" y="2569"/>
                </a:lnTo>
                <a:lnTo>
                  <a:pt x="340" y="2575"/>
                </a:lnTo>
                <a:lnTo>
                  <a:pt x="340" y="2580"/>
                </a:lnTo>
                <a:lnTo>
                  <a:pt x="341" y="2586"/>
                </a:lnTo>
                <a:lnTo>
                  <a:pt x="329" y="2595"/>
                </a:lnTo>
                <a:lnTo>
                  <a:pt x="316" y="2602"/>
                </a:lnTo>
                <a:lnTo>
                  <a:pt x="314" y="2606"/>
                </a:lnTo>
                <a:lnTo>
                  <a:pt x="312" y="2609"/>
                </a:lnTo>
                <a:lnTo>
                  <a:pt x="310" y="2612"/>
                </a:lnTo>
                <a:lnTo>
                  <a:pt x="309" y="2615"/>
                </a:lnTo>
                <a:lnTo>
                  <a:pt x="309" y="2620"/>
                </a:lnTo>
                <a:lnTo>
                  <a:pt x="310" y="2623"/>
                </a:lnTo>
                <a:lnTo>
                  <a:pt x="312" y="2627"/>
                </a:lnTo>
                <a:lnTo>
                  <a:pt x="313" y="2630"/>
                </a:lnTo>
                <a:lnTo>
                  <a:pt x="319" y="2637"/>
                </a:lnTo>
                <a:lnTo>
                  <a:pt x="326" y="2642"/>
                </a:lnTo>
                <a:lnTo>
                  <a:pt x="334" y="2646"/>
                </a:lnTo>
                <a:lnTo>
                  <a:pt x="344" y="2649"/>
                </a:lnTo>
                <a:lnTo>
                  <a:pt x="340" y="2655"/>
                </a:lnTo>
                <a:lnTo>
                  <a:pt x="339" y="2661"/>
                </a:lnTo>
                <a:lnTo>
                  <a:pt x="340" y="2667"/>
                </a:lnTo>
                <a:lnTo>
                  <a:pt x="342" y="2673"/>
                </a:lnTo>
                <a:lnTo>
                  <a:pt x="346" y="2678"/>
                </a:lnTo>
                <a:lnTo>
                  <a:pt x="350" y="2682"/>
                </a:lnTo>
                <a:lnTo>
                  <a:pt x="354" y="2685"/>
                </a:lnTo>
                <a:lnTo>
                  <a:pt x="359" y="2687"/>
                </a:lnTo>
                <a:lnTo>
                  <a:pt x="363" y="2689"/>
                </a:lnTo>
                <a:lnTo>
                  <a:pt x="368" y="2691"/>
                </a:lnTo>
                <a:lnTo>
                  <a:pt x="374" y="2692"/>
                </a:lnTo>
                <a:lnTo>
                  <a:pt x="380" y="2692"/>
                </a:lnTo>
                <a:lnTo>
                  <a:pt x="382" y="2693"/>
                </a:lnTo>
                <a:lnTo>
                  <a:pt x="378" y="2695"/>
                </a:lnTo>
                <a:lnTo>
                  <a:pt x="373" y="2698"/>
                </a:lnTo>
                <a:lnTo>
                  <a:pt x="367" y="2702"/>
                </a:lnTo>
                <a:lnTo>
                  <a:pt x="362" y="2707"/>
                </a:lnTo>
                <a:lnTo>
                  <a:pt x="360" y="2710"/>
                </a:lnTo>
                <a:lnTo>
                  <a:pt x="358" y="2713"/>
                </a:lnTo>
                <a:lnTo>
                  <a:pt x="356" y="2716"/>
                </a:lnTo>
                <a:lnTo>
                  <a:pt x="356" y="2720"/>
                </a:lnTo>
                <a:lnTo>
                  <a:pt x="357" y="2727"/>
                </a:lnTo>
                <a:lnTo>
                  <a:pt x="358" y="2735"/>
                </a:lnTo>
                <a:lnTo>
                  <a:pt x="362" y="2741"/>
                </a:lnTo>
                <a:lnTo>
                  <a:pt x="367" y="2745"/>
                </a:lnTo>
                <a:lnTo>
                  <a:pt x="372" y="2748"/>
                </a:lnTo>
                <a:lnTo>
                  <a:pt x="380" y="2749"/>
                </a:lnTo>
                <a:lnTo>
                  <a:pt x="390" y="2752"/>
                </a:lnTo>
                <a:lnTo>
                  <a:pt x="400" y="2754"/>
                </a:lnTo>
                <a:lnTo>
                  <a:pt x="400" y="2761"/>
                </a:lnTo>
                <a:lnTo>
                  <a:pt x="402" y="2766"/>
                </a:lnTo>
                <a:lnTo>
                  <a:pt x="405" y="2771"/>
                </a:lnTo>
                <a:lnTo>
                  <a:pt x="410" y="2776"/>
                </a:lnTo>
                <a:lnTo>
                  <a:pt x="421" y="2780"/>
                </a:lnTo>
                <a:lnTo>
                  <a:pt x="432" y="2784"/>
                </a:lnTo>
                <a:lnTo>
                  <a:pt x="444" y="2786"/>
                </a:lnTo>
                <a:lnTo>
                  <a:pt x="455" y="2787"/>
                </a:lnTo>
                <a:lnTo>
                  <a:pt x="467" y="2790"/>
                </a:lnTo>
                <a:lnTo>
                  <a:pt x="479" y="2790"/>
                </a:lnTo>
                <a:lnTo>
                  <a:pt x="491" y="2789"/>
                </a:lnTo>
                <a:lnTo>
                  <a:pt x="502" y="2786"/>
                </a:lnTo>
                <a:lnTo>
                  <a:pt x="512" y="2781"/>
                </a:lnTo>
                <a:lnTo>
                  <a:pt x="521" y="2775"/>
                </a:lnTo>
                <a:lnTo>
                  <a:pt x="530" y="2769"/>
                </a:lnTo>
                <a:lnTo>
                  <a:pt x="540" y="2763"/>
                </a:lnTo>
                <a:lnTo>
                  <a:pt x="543" y="2762"/>
                </a:lnTo>
                <a:lnTo>
                  <a:pt x="546" y="2761"/>
                </a:lnTo>
                <a:lnTo>
                  <a:pt x="575" y="2746"/>
                </a:lnTo>
                <a:lnTo>
                  <a:pt x="604" y="2729"/>
                </a:lnTo>
                <a:lnTo>
                  <a:pt x="631" y="2714"/>
                </a:lnTo>
                <a:lnTo>
                  <a:pt x="659" y="2697"/>
                </a:lnTo>
                <a:lnTo>
                  <a:pt x="654" y="2701"/>
                </a:lnTo>
                <a:lnTo>
                  <a:pt x="651" y="2708"/>
                </a:lnTo>
                <a:lnTo>
                  <a:pt x="650" y="2714"/>
                </a:lnTo>
                <a:lnTo>
                  <a:pt x="650" y="2721"/>
                </a:lnTo>
                <a:lnTo>
                  <a:pt x="651" y="2725"/>
                </a:lnTo>
                <a:lnTo>
                  <a:pt x="653" y="2729"/>
                </a:lnTo>
                <a:lnTo>
                  <a:pt x="655" y="2733"/>
                </a:lnTo>
                <a:lnTo>
                  <a:pt x="658" y="2735"/>
                </a:lnTo>
                <a:lnTo>
                  <a:pt x="661" y="2738"/>
                </a:lnTo>
                <a:lnTo>
                  <a:pt x="664" y="2739"/>
                </a:lnTo>
                <a:lnTo>
                  <a:pt x="669" y="2741"/>
                </a:lnTo>
                <a:lnTo>
                  <a:pt x="673" y="2741"/>
                </a:lnTo>
                <a:lnTo>
                  <a:pt x="686" y="2741"/>
                </a:lnTo>
                <a:lnTo>
                  <a:pt x="698" y="2741"/>
                </a:lnTo>
                <a:lnTo>
                  <a:pt x="697" y="2745"/>
                </a:lnTo>
                <a:lnTo>
                  <a:pt x="698" y="2750"/>
                </a:lnTo>
                <a:lnTo>
                  <a:pt x="698" y="2755"/>
                </a:lnTo>
                <a:lnTo>
                  <a:pt x="701" y="2759"/>
                </a:lnTo>
                <a:lnTo>
                  <a:pt x="704" y="2764"/>
                </a:lnTo>
                <a:lnTo>
                  <a:pt x="707" y="2767"/>
                </a:lnTo>
                <a:lnTo>
                  <a:pt x="712" y="2770"/>
                </a:lnTo>
                <a:lnTo>
                  <a:pt x="717" y="2772"/>
                </a:lnTo>
                <a:lnTo>
                  <a:pt x="732" y="2773"/>
                </a:lnTo>
                <a:lnTo>
                  <a:pt x="747" y="2772"/>
                </a:lnTo>
                <a:lnTo>
                  <a:pt x="761" y="2770"/>
                </a:lnTo>
                <a:lnTo>
                  <a:pt x="776" y="2768"/>
                </a:lnTo>
                <a:lnTo>
                  <a:pt x="787" y="2766"/>
                </a:lnTo>
                <a:lnTo>
                  <a:pt x="799" y="2763"/>
                </a:lnTo>
                <a:lnTo>
                  <a:pt x="810" y="2758"/>
                </a:lnTo>
                <a:lnTo>
                  <a:pt x="820" y="2754"/>
                </a:lnTo>
                <a:lnTo>
                  <a:pt x="825" y="2754"/>
                </a:lnTo>
                <a:lnTo>
                  <a:pt x="831" y="2753"/>
                </a:lnTo>
                <a:lnTo>
                  <a:pt x="840" y="2751"/>
                </a:lnTo>
                <a:lnTo>
                  <a:pt x="849" y="2748"/>
                </a:lnTo>
                <a:lnTo>
                  <a:pt x="858" y="2744"/>
                </a:lnTo>
                <a:lnTo>
                  <a:pt x="867" y="2740"/>
                </a:lnTo>
                <a:lnTo>
                  <a:pt x="900" y="2722"/>
                </a:lnTo>
                <a:lnTo>
                  <a:pt x="934" y="2705"/>
                </a:lnTo>
                <a:lnTo>
                  <a:pt x="967" y="2686"/>
                </a:lnTo>
                <a:lnTo>
                  <a:pt x="1000" y="2668"/>
                </a:lnTo>
                <a:lnTo>
                  <a:pt x="1033" y="2650"/>
                </a:lnTo>
                <a:lnTo>
                  <a:pt x="1065" y="2631"/>
                </a:lnTo>
                <a:lnTo>
                  <a:pt x="1098" y="2611"/>
                </a:lnTo>
                <a:lnTo>
                  <a:pt x="1130" y="2592"/>
                </a:lnTo>
                <a:lnTo>
                  <a:pt x="1136" y="2599"/>
                </a:lnTo>
                <a:lnTo>
                  <a:pt x="1142" y="2606"/>
                </a:lnTo>
                <a:lnTo>
                  <a:pt x="1149" y="2612"/>
                </a:lnTo>
                <a:lnTo>
                  <a:pt x="1157" y="2617"/>
                </a:lnTo>
                <a:lnTo>
                  <a:pt x="1159" y="2625"/>
                </a:lnTo>
                <a:lnTo>
                  <a:pt x="1162" y="2630"/>
                </a:lnTo>
                <a:lnTo>
                  <a:pt x="1168" y="2637"/>
                </a:lnTo>
                <a:lnTo>
                  <a:pt x="1173" y="2643"/>
                </a:lnTo>
                <a:lnTo>
                  <a:pt x="1172" y="2652"/>
                </a:lnTo>
                <a:lnTo>
                  <a:pt x="1171" y="2660"/>
                </a:lnTo>
                <a:lnTo>
                  <a:pt x="1172" y="2671"/>
                </a:lnTo>
                <a:lnTo>
                  <a:pt x="1173" y="2684"/>
                </a:lnTo>
                <a:lnTo>
                  <a:pt x="1177" y="2692"/>
                </a:lnTo>
                <a:lnTo>
                  <a:pt x="1182" y="2700"/>
                </a:lnTo>
                <a:lnTo>
                  <a:pt x="1189" y="2709"/>
                </a:lnTo>
                <a:lnTo>
                  <a:pt x="1195" y="2715"/>
                </a:lnTo>
                <a:lnTo>
                  <a:pt x="1201" y="2720"/>
                </a:lnTo>
                <a:lnTo>
                  <a:pt x="1206" y="2723"/>
                </a:lnTo>
                <a:lnTo>
                  <a:pt x="1213" y="2726"/>
                </a:lnTo>
                <a:lnTo>
                  <a:pt x="1221" y="2728"/>
                </a:lnTo>
                <a:lnTo>
                  <a:pt x="1225" y="2731"/>
                </a:lnTo>
                <a:lnTo>
                  <a:pt x="1229" y="2734"/>
                </a:lnTo>
                <a:lnTo>
                  <a:pt x="1233" y="2736"/>
                </a:lnTo>
                <a:lnTo>
                  <a:pt x="1237" y="2737"/>
                </a:lnTo>
                <a:lnTo>
                  <a:pt x="1244" y="2743"/>
                </a:lnTo>
                <a:lnTo>
                  <a:pt x="1253" y="2749"/>
                </a:lnTo>
                <a:lnTo>
                  <a:pt x="1261" y="2755"/>
                </a:lnTo>
                <a:lnTo>
                  <a:pt x="1270" y="2761"/>
                </a:lnTo>
                <a:lnTo>
                  <a:pt x="1273" y="2764"/>
                </a:lnTo>
                <a:lnTo>
                  <a:pt x="1276" y="2766"/>
                </a:lnTo>
                <a:lnTo>
                  <a:pt x="1280" y="2767"/>
                </a:lnTo>
                <a:lnTo>
                  <a:pt x="1284" y="2768"/>
                </a:lnTo>
                <a:lnTo>
                  <a:pt x="1288" y="2768"/>
                </a:lnTo>
                <a:lnTo>
                  <a:pt x="1291" y="2768"/>
                </a:lnTo>
                <a:lnTo>
                  <a:pt x="1295" y="2767"/>
                </a:lnTo>
                <a:lnTo>
                  <a:pt x="1299" y="2766"/>
                </a:lnTo>
                <a:lnTo>
                  <a:pt x="1311" y="2759"/>
                </a:lnTo>
                <a:lnTo>
                  <a:pt x="1324" y="2752"/>
                </a:lnTo>
                <a:lnTo>
                  <a:pt x="1336" y="2746"/>
                </a:lnTo>
                <a:lnTo>
                  <a:pt x="1348" y="2739"/>
                </a:lnTo>
                <a:lnTo>
                  <a:pt x="1354" y="2742"/>
                </a:lnTo>
                <a:lnTo>
                  <a:pt x="1361" y="2743"/>
                </a:lnTo>
                <a:lnTo>
                  <a:pt x="1359" y="2746"/>
                </a:lnTo>
                <a:lnTo>
                  <a:pt x="1357" y="2749"/>
                </a:lnTo>
                <a:lnTo>
                  <a:pt x="1356" y="2752"/>
                </a:lnTo>
                <a:lnTo>
                  <a:pt x="1356" y="2755"/>
                </a:lnTo>
                <a:lnTo>
                  <a:pt x="1356" y="2758"/>
                </a:lnTo>
                <a:lnTo>
                  <a:pt x="1357" y="2763"/>
                </a:lnTo>
                <a:lnTo>
                  <a:pt x="1358" y="2766"/>
                </a:lnTo>
                <a:lnTo>
                  <a:pt x="1360" y="2769"/>
                </a:lnTo>
                <a:lnTo>
                  <a:pt x="1363" y="2772"/>
                </a:lnTo>
                <a:lnTo>
                  <a:pt x="1366" y="2774"/>
                </a:lnTo>
                <a:lnTo>
                  <a:pt x="1356" y="2785"/>
                </a:lnTo>
                <a:lnTo>
                  <a:pt x="1344" y="2796"/>
                </a:lnTo>
                <a:lnTo>
                  <a:pt x="1334" y="2807"/>
                </a:lnTo>
                <a:lnTo>
                  <a:pt x="1324" y="2819"/>
                </a:lnTo>
                <a:lnTo>
                  <a:pt x="1322" y="2821"/>
                </a:lnTo>
                <a:lnTo>
                  <a:pt x="1321" y="2823"/>
                </a:lnTo>
                <a:lnTo>
                  <a:pt x="1312" y="2832"/>
                </a:lnTo>
                <a:lnTo>
                  <a:pt x="1304" y="2840"/>
                </a:lnTo>
                <a:lnTo>
                  <a:pt x="1296" y="2849"/>
                </a:lnTo>
                <a:lnTo>
                  <a:pt x="1288" y="2857"/>
                </a:lnTo>
                <a:lnTo>
                  <a:pt x="1286" y="2861"/>
                </a:lnTo>
                <a:lnTo>
                  <a:pt x="1284" y="2864"/>
                </a:lnTo>
                <a:lnTo>
                  <a:pt x="1283" y="2868"/>
                </a:lnTo>
                <a:lnTo>
                  <a:pt x="1283" y="2871"/>
                </a:lnTo>
                <a:lnTo>
                  <a:pt x="1283" y="2876"/>
                </a:lnTo>
                <a:lnTo>
                  <a:pt x="1284" y="2879"/>
                </a:lnTo>
                <a:lnTo>
                  <a:pt x="1286" y="2882"/>
                </a:lnTo>
                <a:lnTo>
                  <a:pt x="1289" y="2886"/>
                </a:lnTo>
                <a:lnTo>
                  <a:pt x="1296" y="2891"/>
                </a:lnTo>
                <a:lnTo>
                  <a:pt x="1304" y="2894"/>
                </a:lnTo>
                <a:lnTo>
                  <a:pt x="1313" y="2897"/>
                </a:lnTo>
                <a:lnTo>
                  <a:pt x="1322" y="2899"/>
                </a:lnTo>
                <a:lnTo>
                  <a:pt x="1322" y="2899"/>
                </a:lnTo>
                <a:lnTo>
                  <a:pt x="1320" y="2904"/>
                </a:lnTo>
                <a:lnTo>
                  <a:pt x="1318" y="2907"/>
                </a:lnTo>
                <a:lnTo>
                  <a:pt x="1317" y="2911"/>
                </a:lnTo>
                <a:lnTo>
                  <a:pt x="1317" y="2914"/>
                </a:lnTo>
                <a:lnTo>
                  <a:pt x="1317" y="2917"/>
                </a:lnTo>
                <a:lnTo>
                  <a:pt x="1318" y="2921"/>
                </a:lnTo>
                <a:lnTo>
                  <a:pt x="1320" y="2924"/>
                </a:lnTo>
                <a:lnTo>
                  <a:pt x="1322" y="2929"/>
                </a:lnTo>
                <a:lnTo>
                  <a:pt x="1324" y="2930"/>
                </a:lnTo>
                <a:lnTo>
                  <a:pt x="1326" y="2931"/>
                </a:lnTo>
                <a:lnTo>
                  <a:pt x="1325" y="2930"/>
                </a:lnTo>
                <a:lnTo>
                  <a:pt x="1324" y="2930"/>
                </a:lnTo>
                <a:lnTo>
                  <a:pt x="1304" y="2966"/>
                </a:lnTo>
                <a:lnTo>
                  <a:pt x="1311" y="2959"/>
                </a:lnTo>
                <a:lnTo>
                  <a:pt x="1319" y="2950"/>
                </a:lnTo>
                <a:lnTo>
                  <a:pt x="1326" y="2943"/>
                </a:lnTo>
                <a:lnTo>
                  <a:pt x="1333" y="2935"/>
                </a:lnTo>
                <a:lnTo>
                  <a:pt x="1332" y="2935"/>
                </a:lnTo>
                <a:lnTo>
                  <a:pt x="1330" y="2934"/>
                </a:lnTo>
                <a:lnTo>
                  <a:pt x="1336" y="2937"/>
                </a:lnTo>
                <a:lnTo>
                  <a:pt x="1343" y="2939"/>
                </a:lnTo>
                <a:lnTo>
                  <a:pt x="1350" y="2941"/>
                </a:lnTo>
                <a:lnTo>
                  <a:pt x="1357" y="2942"/>
                </a:lnTo>
                <a:lnTo>
                  <a:pt x="1349" y="2951"/>
                </a:lnTo>
                <a:lnTo>
                  <a:pt x="1339" y="2961"/>
                </a:lnTo>
                <a:lnTo>
                  <a:pt x="1337" y="2965"/>
                </a:lnTo>
                <a:lnTo>
                  <a:pt x="1335" y="2968"/>
                </a:lnTo>
                <a:lnTo>
                  <a:pt x="1334" y="2971"/>
                </a:lnTo>
                <a:lnTo>
                  <a:pt x="1334" y="2975"/>
                </a:lnTo>
                <a:lnTo>
                  <a:pt x="1334" y="2978"/>
                </a:lnTo>
                <a:lnTo>
                  <a:pt x="1335" y="2982"/>
                </a:lnTo>
                <a:lnTo>
                  <a:pt x="1337" y="2986"/>
                </a:lnTo>
                <a:lnTo>
                  <a:pt x="1339" y="2989"/>
                </a:lnTo>
                <a:lnTo>
                  <a:pt x="1344" y="2993"/>
                </a:lnTo>
                <a:lnTo>
                  <a:pt x="1350" y="2996"/>
                </a:lnTo>
                <a:lnTo>
                  <a:pt x="1355" y="2999"/>
                </a:lnTo>
                <a:lnTo>
                  <a:pt x="1361" y="3001"/>
                </a:lnTo>
                <a:lnTo>
                  <a:pt x="1366" y="3002"/>
                </a:lnTo>
                <a:lnTo>
                  <a:pt x="1372" y="3003"/>
                </a:lnTo>
                <a:lnTo>
                  <a:pt x="1378" y="3003"/>
                </a:lnTo>
                <a:lnTo>
                  <a:pt x="1385" y="3003"/>
                </a:lnTo>
                <a:lnTo>
                  <a:pt x="1385" y="3007"/>
                </a:lnTo>
                <a:lnTo>
                  <a:pt x="1386" y="3011"/>
                </a:lnTo>
                <a:lnTo>
                  <a:pt x="1387" y="3016"/>
                </a:lnTo>
                <a:lnTo>
                  <a:pt x="1389" y="3020"/>
                </a:lnTo>
                <a:lnTo>
                  <a:pt x="1393" y="3024"/>
                </a:lnTo>
                <a:lnTo>
                  <a:pt x="1397" y="3027"/>
                </a:lnTo>
                <a:lnTo>
                  <a:pt x="1401" y="3029"/>
                </a:lnTo>
                <a:lnTo>
                  <a:pt x="1406" y="3031"/>
                </a:lnTo>
                <a:lnTo>
                  <a:pt x="1410" y="3033"/>
                </a:lnTo>
                <a:lnTo>
                  <a:pt x="1416" y="3034"/>
                </a:lnTo>
                <a:lnTo>
                  <a:pt x="1422" y="3034"/>
                </a:lnTo>
                <a:lnTo>
                  <a:pt x="1427" y="3034"/>
                </a:lnTo>
                <a:lnTo>
                  <a:pt x="1446" y="3035"/>
                </a:lnTo>
                <a:lnTo>
                  <a:pt x="1464" y="3035"/>
                </a:lnTo>
                <a:lnTo>
                  <a:pt x="1482" y="3034"/>
                </a:lnTo>
                <a:lnTo>
                  <a:pt x="1500" y="3033"/>
                </a:lnTo>
                <a:lnTo>
                  <a:pt x="1505" y="3033"/>
                </a:lnTo>
                <a:lnTo>
                  <a:pt x="1512" y="3033"/>
                </a:lnTo>
                <a:lnTo>
                  <a:pt x="1517" y="3032"/>
                </a:lnTo>
                <a:lnTo>
                  <a:pt x="1521" y="3030"/>
                </a:lnTo>
                <a:lnTo>
                  <a:pt x="1526" y="3028"/>
                </a:lnTo>
                <a:lnTo>
                  <a:pt x="1530" y="3025"/>
                </a:lnTo>
                <a:lnTo>
                  <a:pt x="1534" y="3022"/>
                </a:lnTo>
                <a:lnTo>
                  <a:pt x="1538" y="3018"/>
                </a:lnTo>
                <a:lnTo>
                  <a:pt x="1542" y="3015"/>
                </a:lnTo>
                <a:lnTo>
                  <a:pt x="1545" y="3011"/>
                </a:lnTo>
                <a:lnTo>
                  <a:pt x="1550" y="3009"/>
                </a:lnTo>
                <a:lnTo>
                  <a:pt x="1555" y="3007"/>
                </a:lnTo>
                <a:lnTo>
                  <a:pt x="1588" y="2972"/>
                </a:lnTo>
                <a:lnTo>
                  <a:pt x="1622" y="2937"/>
                </a:lnTo>
                <a:lnTo>
                  <a:pt x="1657" y="2901"/>
                </a:lnTo>
                <a:lnTo>
                  <a:pt x="1691" y="2865"/>
                </a:lnTo>
                <a:lnTo>
                  <a:pt x="1725" y="2830"/>
                </a:lnTo>
                <a:lnTo>
                  <a:pt x="1759" y="2795"/>
                </a:lnTo>
                <a:lnTo>
                  <a:pt x="1794" y="2759"/>
                </a:lnTo>
                <a:lnTo>
                  <a:pt x="1829" y="2724"/>
                </a:lnTo>
                <a:lnTo>
                  <a:pt x="1850" y="2713"/>
                </a:lnTo>
                <a:lnTo>
                  <a:pt x="1871" y="2700"/>
                </a:lnTo>
                <a:lnTo>
                  <a:pt x="1892" y="2688"/>
                </a:lnTo>
                <a:lnTo>
                  <a:pt x="1913" y="2674"/>
                </a:lnTo>
                <a:lnTo>
                  <a:pt x="1936" y="2660"/>
                </a:lnTo>
                <a:lnTo>
                  <a:pt x="1958" y="2644"/>
                </a:lnTo>
                <a:lnTo>
                  <a:pt x="1981" y="2630"/>
                </a:lnTo>
                <a:lnTo>
                  <a:pt x="2004" y="2614"/>
                </a:lnTo>
                <a:lnTo>
                  <a:pt x="2025" y="2599"/>
                </a:lnTo>
                <a:lnTo>
                  <a:pt x="2048" y="2584"/>
                </a:lnTo>
                <a:lnTo>
                  <a:pt x="2071" y="2569"/>
                </a:lnTo>
                <a:lnTo>
                  <a:pt x="2094" y="2553"/>
                </a:lnTo>
                <a:lnTo>
                  <a:pt x="2119" y="2538"/>
                </a:lnTo>
                <a:lnTo>
                  <a:pt x="2144" y="2521"/>
                </a:lnTo>
                <a:lnTo>
                  <a:pt x="2169" y="2505"/>
                </a:lnTo>
                <a:lnTo>
                  <a:pt x="2195" y="2489"/>
                </a:lnTo>
                <a:lnTo>
                  <a:pt x="2219" y="2473"/>
                </a:lnTo>
                <a:lnTo>
                  <a:pt x="2245" y="2458"/>
                </a:lnTo>
                <a:lnTo>
                  <a:pt x="2271" y="2442"/>
                </a:lnTo>
                <a:lnTo>
                  <a:pt x="2297" y="2427"/>
                </a:lnTo>
                <a:lnTo>
                  <a:pt x="2331" y="2405"/>
                </a:lnTo>
                <a:lnTo>
                  <a:pt x="2365" y="2384"/>
                </a:lnTo>
                <a:lnTo>
                  <a:pt x="2399" y="2363"/>
                </a:lnTo>
                <a:lnTo>
                  <a:pt x="2434" y="2342"/>
                </a:lnTo>
                <a:lnTo>
                  <a:pt x="2410" y="2363"/>
                </a:lnTo>
                <a:lnTo>
                  <a:pt x="2388" y="2384"/>
                </a:lnTo>
                <a:lnTo>
                  <a:pt x="2364" y="2406"/>
                </a:lnTo>
                <a:lnTo>
                  <a:pt x="2341" y="2427"/>
                </a:lnTo>
                <a:lnTo>
                  <a:pt x="2317" y="2447"/>
                </a:lnTo>
                <a:lnTo>
                  <a:pt x="2295" y="2469"/>
                </a:lnTo>
                <a:lnTo>
                  <a:pt x="2272" y="2490"/>
                </a:lnTo>
                <a:lnTo>
                  <a:pt x="2248" y="2512"/>
                </a:lnTo>
                <a:lnTo>
                  <a:pt x="2244" y="2516"/>
                </a:lnTo>
                <a:lnTo>
                  <a:pt x="2242" y="2521"/>
                </a:lnTo>
                <a:lnTo>
                  <a:pt x="2241" y="2526"/>
                </a:lnTo>
                <a:lnTo>
                  <a:pt x="2241" y="2532"/>
                </a:lnTo>
                <a:lnTo>
                  <a:pt x="2232" y="2541"/>
                </a:lnTo>
                <a:lnTo>
                  <a:pt x="2222" y="2550"/>
                </a:lnTo>
                <a:lnTo>
                  <a:pt x="2219" y="2552"/>
                </a:lnTo>
                <a:lnTo>
                  <a:pt x="2216" y="2555"/>
                </a:lnTo>
                <a:lnTo>
                  <a:pt x="2215" y="2559"/>
                </a:lnTo>
                <a:lnTo>
                  <a:pt x="2214" y="2562"/>
                </a:lnTo>
                <a:lnTo>
                  <a:pt x="2213" y="2570"/>
                </a:lnTo>
                <a:lnTo>
                  <a:pt x="2214" y="2576"/>
                </a:lnTo>
                <a:lnTo>
                  <a:pt x="2216" y="2583"/>
                </a:lnTo>
                <a:lnTo>
                  <a:pt x="2222" y="2588"/>
                </a:lnTo>
                <a:lnTo>
                  <a:pt x="2227" y="2594"/>
                </a:lnTo>
                <a:lnTo>
                  <a:pt x="2234" y="2596"/>
                </a:lnTo>
                <a:lnTo>
                  <a:pt x="2240" y="2596"/>
                </a:lnTo>
                <a:lnTo>
                  <a:pt x="2246" y="2596"/>
                </a:lnTo>
                <a:lnTo>
                  <a:pt x="2243" y="2602"/>
                </a:lnTo>
                <a:lnTo>
                  <a:pt x="2241" y="2608"/>
                </a:lnTo>
                <a:lnTo>
                  <a:pt x="2241" y="2614"/>
                </a:lnTo>
                <a:lnTo>
                  <a:pt x="2243" y="2621"/>
                </a:lnTo>
                <a:lnTo>
                  <a:pt x="2246" y="2627"/>
                </a:lnTo>
                <a:lnTo>
                  <a:pt x="2250" y="2631"/>
                </a:lnTo>
                <a:lnTo>
                  <a:pt x="2256" y="2635"/>
                </a:lnTo>
                <a:lnTo>
                  <a:pt x="2262" y="2638"/>
                </a:lnTo>
                <a:lnTo>
                  <a:pt x="2272" y="2638"/>
                </a:lnTo>
                <a:lnTo>
                  <a:pt x="2281" y="2637"/>
                </a:lnTo>
                <a:lnTo>
                  <a:pt x="2273" y="2644"/>
                </a:lnTo>
                <a:lnTo>
                  <a:pt x="2265" y="2653"/>
                </a:lnTo>
                <a:lnTo>
                  <a:pt x="2262" y="2656"/>
                </a:lnTo>
                <a:lnTo>
                  <a:pt x="2260" y="2659"/>
                </a:lnTo>
                <a:lnTo>
                  <a:pt x="2258" y="2662"/>
                </a:lnTo>
                <a:lnTo>
                  <a:pt x="2257" y="2665"/>
                </a:lnTo>
                <a:lnTo>
                  <a:pt x="2256" y="2672"/>
                </a:lnTo>
                <a:lnTo>
                  <a:pt x="2257" y="2680"/>
                </a:lnTo>
                <a:lnTo>
                  <a:pt x="2260" y="2686"/>
                </a:lnTo>
                <a:lnTo>
                  <a:pt x="2264" y="2691"/>
                </a:lnTo>
                <a:lnTo>
                  <a:pt x="2270" y="2696"/>
                </a:lnTo>
                <a:lnTo>
                  <a:pt x="2277" y="2699"/>
                </a:lnTo>
                <a:lnTo>
                  <a:pt x="2289" y="2698"/>
                </a:lnTo>
                <a:lnTo>
                  <a:pt x="2301" y="2697"/>
                </a:lnTo>
                <a:lnTo>
                  <a:pt x="2301" y="2702"/>
                </a:lnTo>
                <a:lnTo>
                  <a:pt x="2301" y="2708"/>
                </a:lnTo>
                <a:lnTo>
                  <a:pt x="2303" y="2713"/>
                </a:lnTo>
                <a:lnTo>
                  <a:pt x="2305" y="2718"/>
                </a:lnTo>
                <a:lnTo>
                  <a:pt x="2308" y="2722"/>
                </a:lnTo>
                <a:lnTo>
                  <a:pt x="2311" y="2725"/>
                </a:lnTo>
                <a:lnTo>
                  <a:pt x="2315" y="2728"/>
                </a:lnTo>
                <a:lnTo>
                  <a:pt x="2320" y="2730"/>
                </a:lnTo>
                <a:lnTo>
                  <a:pt x="2332" y="2731"/>
                </a:lnTo>
                <a:lnTo>
                  <a:pt x="2343" y="2730"/>
                </a:lnTo>
                <a:lnTo>
                  <a:pt x="2355" y="2728"/>
                </a:lnTo>
                <a:lnTo>
                  <a:pt x="2366" y="2725"/>
                </a:lnTo>
                <a:lnTo>
                  <a:pt x="2375" y="2723"/>
                </a:lnTo>
                <a:lnTo>
                  <a:pt x="2384" y="2720"/>
                </a:lnTo>
                <a:lnTo>
                  <a:pt x="2392" y="2717"/>
                </a:lnTo>
                <a:lnTo>
                  <a:pt x="2399" y="2713"/>
                </a:lnTo>
                <a:lnTo>
                  <a:pt x="2405" y="2714"/>
                </a:lnTo>
                <a:lnTo>
                  <a:pt x="2411" y="2715"/>
                </a:lnTo>
                <a:lnTo>
                  <a:pt x="2418" y="2714"/>
                </a:lnTo>
                <a:lnTo>
                  <a:pt x="2424" y="2713"/>
                </a:lnTo>
                <a:lnTo>
                  <a:pt x="2435" y="2710"/>
                </a:lnTo>
                <a:lnTo>
                  <a:pt x="2445" y="2705"/>
                </a:lnTo>
                <a:lnTo>
                  <a:pt x="2456" y="2699"/>
                </a:lnTo>
                <a:lnTo>
                  <a:pt x="2466" y="2693"/>
                </a:lnTo>
                <a:lnTo>
                  <a:pt x="2476" y="2687"/>
                </a:lnTo>
                <a:lnTo>
                  <a:pt x="2486" y="2682"/>
                </a:lnTo>
                <a:lnTo>
                  <a:pt x="2492" y="2682"/>
                </a:lnTo>
                <a:lnTo>
                  <a:pt x="2497" y="2682"/>
                </a:lnTo>
                <a:lnTo>
                  <a:pt x="2490" y="2687"/>
                </a:lnTo>
                <a:lnTo>
                  <a:pt x="2483" y="2693"/>
                </a:lnTo>
                <a:lnTo>
                  <a:pt x="2478" y="2695"/>
                </a:lnTo>
                <a:lnTo>
                  <a:pt x="2476" y="2698"/>
                </a:lnTo>
                <a:lnTo>
                  <a:pt x="2473" y="2701"/>
                </a:lnTo>
                <a:lnTo>
                  <a:pt x="2472" y="2705"/>
                </a:lnTo>
                <a:lnTo>
                  <a:pt x="2470" y="2711"/>
                </a:lnTo>
                <a:lnTo>
                  <a:pt x="2469" y="2718"/>
                </a:lnTo>
                <a:lnTo>
                  <a:pt x="2471" y="2724"/>
                </a:lnTo>
                <a:lnTo>
                  <a:pt x="2474" y="2730"/>
                </a:lnTo>
                <a:lnTo>
                  <a:pt x="2479" y="2737"/>
                </a:lnTo>
                <a:lnTo>
                  <a:pt x="2487" y="2741"/>
                </a:lnTo>
                <a:lnTo>
                  <a:pt x="2500" y="2743"/>
                </a:lnTo>
                <a:lnTo>
                  <a:pt x="2515" y="2744"/>
                </a:lnTo>
                <a:lnTo>
                  <a:pt x="2515" y="2748"/>
                </a:lnTo>
                <a:lnTo>
                  <a:pt x="2515" y="2752"/>
                </a:lnTo>
                <a:lnTo>
                  <a:pt x="2516" y="2756"/>
                </a:lnTo>
                <a:lnTo>
                  <a:pt x="2518" y="2759"/>
                </a:lnTo>
                <a:lnTo>
                  <a:pt x="2520" y="2764"/>
                </a:lnTo>
                <a:lnTo>
                  <a:pt x="2523" y="2767"/>
                </a:lnTo>
                <a:lnTo>
                  <a:pt x="2525" y="2770"/>
                </a:lnTo>
                <a:lnTo>
                  <a:pt x="2529" y="2772"/>
                </a:lnTo>
                <a:lnTo>
                  <a:pt x="2540" y="2774"/>
                </a:lnTo>
                <a:lnTo>
                  <a:pt x="2552" y="2775"/>
                </a:lnTo>
                <a:lnTo>
                  <a:pt x="2564" y="2775"/>
                </a:lnTo>
                <a:lnTo>
                  <a:pt x="2575" y="2774"/>
                </a:lnTo>
                <a:lnTo>
                  <a:pt x="2587" y="2773"/>
                </a:lnTo>
                <a:lnTo>
                  <a:pt x="2599" y="2771"/>
                </a:lnTo>
                <a:lnTo>
                  <a:pt x="2611" y="2768"/>
                </a:lnTo>
                <a:lnTo>
                  <a:pt x="2621" y="2764"/>
                </a:lnTo>
                <a:lnTo>
                  <a:pt x="2625" y="2761"/>
                </a:lnTo>
                <a:lnTo>
                  <a:pt x="2629" y="2757"/>
                </a:lnTo>
                <a:lnTo>
                  <a:pt x="2639" y="2756"/>
                </a:lnTo>
                <a:lnTo>
                  <a:pt x="2650" y="2754"/>
                </a:lnTo>
                <a:lnTo>
                  <a:pt x="2658" y="2751"/>
                </a:lnTo>
                <a:lnTo>
                  <a:pt x="2665" y="2747"/>
                </a:lnTo>
                <a:lnTo>
                  <a:pt x="2702" y="2720"/>
                </a:lnTo>
                <a:lnTo>
                  <a:pt x="2740" y="2694"/>
                </a:lnTo>
                <a:lnTo>
                  <a:pt x="2777" y="2666"/>
                </a:lnTo>
                <a:lnTo>
                  <a:pt x="2813" y="2639"/>
                </a:lnTo>
                <a:lnTo>
                  <a:pt x="2844" y="2616"/>
                </a:lnTo>
                <a:lnTo>
                  <a:pt x="2875" y="2593"/>
                </a:lnTo>
                <a:lnTo>
                  <a:pt x="2905" y="2568"/>
                </a:lnTo>
                <a:lnTo>
                  <a:pt x="2935" y="2543"/>
                </a:lnTo>
                <a:lnTo>
                  <a:pt x="2962" y="2518"/>
                </a:lnTo>
                <a:lnTo>
                  <a:pt x="2991" y="2491"/>
                </a:lnTo>
                <a:lnTo>
                  <a:pt x="3018" y="2464"/>
                </a:lnTo>
                <a:lnTo>
                  <a:pt x="3046" y="2436"/>
                </a:lnTo>
                <a:lnTo>
                  <a:pt x="3079" y="2410"/>
                </a:lnTo>
                <a:lnTo>
                  <a:pt x="3113" y="2384"/>
                </a:lnTo>
                <a:lnTo>
                  <a:pt x="3147" y="2358"/>
                </a:lnTo>
                <a:lnTo>
                  <a:pt x="3180" y="2331"/>
                </a:lnTo>
                <a:lnTo>
                  <a:pt x="3214" y="2305"/>
                </a:lnTo>
                <a:lnTo>
                  <a:pt x="3248" y="2278"/>
                </a:lnTo>
                <a:lnTo>
                  <a:pt x="3281" y="2252"/>
                </a:lnTo>
                <a:lnTo>
                  <a:pt x="3315" y="2225"/>
                </a:lnTo>
                <a:lnTo>
                  <a:pt x="3351" y="2197"/>
                </a:lnTo>
                <a:lnTo>
                  <a:pt x="3387" y="2169"/>
                </a:lnTo>
                <a:lnTo>
                  <a:pt x="3423" y="2140"/>
                </a:lnTo>
                <a:lnTo>
                  <a:pt x="3458" y="2112"/>
                </a:lnTo>
                <a:lnTo>
                  <a:pt x="3463" y="2116"/>
                </a:lnTo>
                <a:lnTo>
                  <a:pt x="3468" y="2117"/>
                </a:lnTo>
                <a:lnTo>
                  <a:pt x="3473" y="2117"/>
                </a:lnTo>
                <a:lnTo>
                  <a:pt x="3479" y="2116"/>
                </a:lnTo>
                <a:lnTo>
                  <a:pt x="3480" y="2110"/>
                </a:lnTo>
                <a:lnTo>
                  <a:pt x="3480" y="2105"/>
                </a:lnTo>
                <a:lnTo>
                  <a:pt x="3479" y="2101"/>
                </a:lnTo>
                <a:lnTo>
                  <a:pt x="3477" y="2097"/>
                </a:lnTo>
                <a:lnTo>
                  <a:pt x="3503" y="2076"/>
                </a:lnTo>
                <a:lnTo>
                  <a:pt x="3529" y="2055"/>
                </a:lnTo>
                <a:lnTo>
                  <a:pt x="3554" y="2036"/>
                </a:lnTo>
                <a:lnTo>
                  <a:pt x="3579" y="2015"/>
                </a:lnTo>
                <a:lnTo>
                  <a:pt x="3585" y="2010"/>
                </a:lnTo>
                <a:lnTo>
                  <a:pt x="3590" y="2005"/>
                </a:lnTo>
                <a:lnTo>
                  <a:pt x="3592" y="2001"/>
                </a:lnTo>
                <a:lnTo>
                  <a:pt x="3593" y="1998"/>
                </a:lnTo>
                <a:lnTo>
                  <a:pt x="3594" y="1995"/>
                </a:lnTo>
                <a:lnTo>
                  <a:pt x="3595" y="1991"/>
                </a:lnTo>
                <a:lnTo>
                  <a:pt x="3593" y="1984"/>
                </a:lnTo>
                <a:lnTo>
                  <a:pt x="3592" y="1977"/>
                </a:lnTo>
                <a:lnTo>
                  <a:pt x="3588" y="1971"/>
                </a:lnTo>
                <a:lnTo>
                  <a:pt x="3583" y="1967"/>
                </a:lnTo>
                <a:lnTo>
                  <a:pt x="3577" y="1965"/>
                </a:lnTo>
                <a:lnTo>
                  <a:pt x="3570" y="1963"/>
                </a:lnTo>
                <a:lnTo>
                  <a:pt x="3569" y="1963"/>
                </a:lnTo>
                <a:lnTo>
                  <a:pt x="3567" y="1963"/>
                </a:lnTo>
                <a:lnTo>
                  <a:pt x="3581" y="1952"/>
                </a:lnTo>
                <a:lnTo>
                  <a:pt x="3594" y="1941"/>
                </a:lnTo>
                <a:lnTo>
                  <a:pt x="3597" y="1934"/>
                </a:lnTo>
                <a:lnTo>
                  <a:pt x="3598" y="1927"/>
                </a:lnTo>
                <a:lnTo>
                  <a:pt x="3597" y="1921"/>
                </a:lnTo>
                <a:lnTo>
                  <a:pt x="3595" y="1913"/>
                </a:lnTo>
                <a:lnTo>
                  <a:pt x="3592" y="1909"/>
                </a:lnTo>
                <a:lnTo>
                  <a:pt x="3589" y="1906"/>
                </a:lnTo>
                <a:lnTo>
                  <a:pt x="3585" y="1903"/>
                </a:lnTo>
                <a:lnTo>
                  <a:pt x="3581" y="1901"/>
                </a:lnTo>
                <a:lnTo>
                  <a:pt x="3576" y="1899"/>
                </a:lnTo>
                <a:lnTo>
                  <a:pt x="3571" y="1898"/>
                </a:lnTo>
                <a:lnTo>
                  <a:pt x="3567" y="1897"/>
                </a:lnTo>
                <a:lnTo>
                  <a:pt x="3562" y="1897"/>
                </a:lnTo>
                <a:lnTo>
                  <a:pt x="3550" y="1895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5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7" y="1893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53" y="1880"/>
                </a:lnTo>
                <a:lnTo>
                  <a:pt x="3567" y="1869"/>
                </a:lnTo>
                <a:lnTo>
                  <a:pt x="3572" y="1864"/>
                </a:lnTo>
                <a:lnTo>
                  <a:pt x="3576" y="1858"/>
                </a:lnTo>
                <a:lnTo>
                  <a:pt x="3578" y="1855"/>
                </a:lnTo>
                <a:lnTo>
                  <a:pt x="3579" y="1852"/>
                </a:lnTo>
                <a:lnTo>
                  <a:pt x="3581" y="1849"/>
                </a:lnTo>
                <a:lnTo>
                  <a:pt x="3582" y="1845"/>
                </a:lnTo>
                <a:lnTo>
                  <a:pt x="3579" y="1838"/>
                </a:lnTo>
                <a:lnTo>
                  <a:pt x="3578" y="1830"/>
                </a:lnTo>
                <a:lnTo>
                  <a:pt x="3575" y="1825"/>
                </a:lnTo>
                <a:lnTo>
                  <a:pt x="3570" y="1821"/>
                </a:lnTo>
                <a:lnTo>
                  <a:pt x="3565" y="1819"/>
                </a:lnTo>
                <a:lnTo>
                  <a:pt x="3559" y="1817"/>
                </a:lnTo>
                <a:lnTo>
                  <a:pt x="3554" y="1816"/>
                </a:lnTo>
                <a:lnTo>
                  <a:pt x="3549" y="1815"/>
                </a:lnTo>
                <a:lnTo>
                  <a:pt x="3549" y="1814"/>
                </a:lnTo>
                <a:lnTo>
                  <a:pt x="3549" y="1812"/>
                </a:lnTo>
                <a:lnTo>
                  <a:pt x="3547" y="1804"/>
                </a:lnTo>
                <a:lnTo>
                  <a:pt x="3546" y="1797"/>
                </a:lnTo>
                <a:lnTo>
                  <a:pt x="3545" y="1794"/>
                </a:lnTo>
                <a:lnTo>
                  <a:pt x="3543" y="1791"/>
                </a:lnTo>
                <a:lnTo>
                  <a:pt x="3540" y="1789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0" y="1785"/>
                </a:lnTo>
                <a:lnTo>
                  <a:pt x="3530" y="1785"/>
                </a:lnTo>
                <a:lnTo>
                  <a:pt x="3530" y="1784"/>
                </a:lnTo>
                <a:lnTo>
                  <a:pt x="3530" y="1784"/>
                </a:lnTo>
                <a:lnTo>
                  <a:pt x="3529" y="1784"/>
                </a:lnTo>
                <a:lnTo>
                  <a:pt x="3529" y="1784"/>
                </a:lnTo>
                <a:lnTo>
                  <a:pt x="3528" y="1784"/>
                </a:lnTo>
                <a:lnTo>
                  <a:pt x="3528" y="1784"/>
                </a:lnTo>
                <a:lnTo>
                  <a:pt x="3528" y="1784"/>
                </a:lnTo>
                <a:lnTo>
                  <a:pt x="3528" y="1784"/>
                </a:lnTo>
                <a:lnTo>
                  <a:pt x="3527" y="1784"/>
                </a:lnTo>
                <a:lnTo>
                  <a:pt x="3527" y="1784"/>
                </a:lnTo>
                <a:lnTo>
                  <a:pt x="3527" y="1784"/>
                </a:lnTo>
                <a:lnTo>
                  <a:pt x="3526" y="1783"/>
                </a:lnTo>
                <a:lnTo>
                  <a:pt x="3526" y="1783"/>
                </a:lnTo>
                <a:lnTo>
                  <a:pt x="3526" y="1783"/>
                </a:lnTo>
                <a:lnTo>
                  <a:pt x="3525" y="1783"/>
                </a:lnTo>
                <a:lnTo>
                  <a:pt x="3525" y="1783"/>
                </a:lnTo>
                <a:lnTo>
                  <a:pt x="3524" y="1783"/>
                </a:lnTo>
                <a:lnTo>
                  <a:pt x="3524" y="1783"/>
                </a:lnTo>
                <a:lnTo>
                  <a:pt x="3523" y="1783"/>
                </a:lnTo>
                <a:lnTo>
                  <a:pt x="3523" y="1783"/>
                </a:lnTo>
                <a:lnTo>
                  <a:pt x="3523" y="1783"/>
                </a:lnTo>
                <a:lnTo>
                  <a:pt x="3522" y="1782"/>
                </a:lnTo>
                <a:lnTo>
                  <a:pt x="3522" y="1782"/>
                </a:lnTo>
                <a:lnTo>
                  <a:pt x="3522" y="1782"/>
                </a:lnTo>
                <a:lnTo>
                  <a:pt x="3521" y="1782"/>
                </a:lnTo>
                <a:lnTo>
                  <a:pt x="3521" y="1782"/>
                </a:lnTo>
                <a:lnTo>
                  <a:pt x="3521" y="1782"/>
                </a:lnTo>
                <a:lnTo>
                  <a:pt x="3521" y="1782"/>
                </a:lnTo>
                <a:lnTo>
                  <a:pt x="3520" y="1782"/>
                </a:lnTo>
                <a:lnTo>
                  <a:pt x="3520" y="1782"/>
                </a:lnTo>
                <a:lnTo>
                  <a:pt x="3518" y="1782"/>
                </a:lnTo>
                <a:lnTo>
                  <a:pt x="3518" y="1782"/>
                </a:lnTo>
                <a:lnTo>
                  <a:pt x="3518" y="1782"/>
                </a:lnTo>
                <a:lnTo>
                  <a:pt x="3517" y="1781"/>
                </a:lnTo>
                <a:lnTo>
                  <a:pt x="3517" y="1781"/>
                </a:lnTo>
                <a:lnTo>
                  <a:pt x="3517" y="1781"/>
                </a:lnTo>
                <a:lnTo>
                  <a:pt x="3516" y="1781"/>
                </a:lnTo>
                <a:lnTo>
                  <a:pt x="3516" y="1781"/>
                </a:lnTo>
                <a:lnTo>
                  <a:pt x="3516" y="1781"/>
                </a:lnTo>
                <a:lnTo>
                  <a:pt x="3514" y="1781"/>
                </a:lnTo>
                <a:lnTo>
                  <a:pt x="3514" y="1781"/>
                </a:lnTo>
                <a:lnTo>
                  <a:pt x="3514" y="1781"/>
                </a:lnTo>
                <a:lnTo>
                  <a:pt x="3514" y="1781"/>
                </a:lnTo>
                <a:lnTo>
                  <a:pt x="3512" y="1781"/>
                </a:lnTo>
                <a:lnTo>
                  <a:pt x="3512" y="1781"/>
                </a:lnTo>
                <a:lnTo>
                  <a:pt x="3512" y="1781"/>
                </a:lnTo>
                <a:lnTo>
                  <a:pt x="3512" y="1781"/>
                </a:lnTo>
                <a:lnTo>
                  <a:pt x="3512" y="1781"/>
                </a:lnTo>
                <a:lnTo>
                  <a:pt x="3511" y="1781"/>
                </a:lnTo>
                <a:lnTo>
                  <a:pt x="3510" y="1781"/>
                </a:lnTo>
                <a:lnTo>
                  <a:pt x="3510" y="1781"/>
                </a:lnTo>
                <a:lnTo>
                  <a:pt x="3509" y="1780"/>
                </a:lnTo>
                <a:lnTo>
                  <a:pt x="3509" y="1780"/>
                </a:lnTo>
                <a:lnTo>
                  <a:pt x="3508" y="1780"/>
                </a:lnTo>
                <a:lnTo>
                  <a:pt x="3508" y="1780"/>
                </a:lnTo>
                <a:lnTo>
                  <a:pt x="3506" y="1780"/>
                </a:lnTo>
                <a:lnTo>
                  <a:pt x="3506" y="1780"/>
                </a:lnTo>
                <a:lnTo>
                  <a:pt x="3506" y="1780"/>
                </a:lnTo>
                <a:lnTo>
                  <a:pt x="3505" y="1780"/>
                </a:lnTo>
                <a:lnTo>
                  <a:pt x="3505" y="1780"/>
                </a:lnTo>
                <a:lnTo>
                  <a:pt x="3505" y="1780"/>
                </a:lnTo>
                <a:lnTo>
                  <a:pt x="3504" y="1780"/>
                </a:lnTo>
                <a:lnTo>
                  <a:pt x="3504" y="1780"/>
                </a:lnTo>
                <a:lnTo>
                  <a:pt x="3504" y="1780"/>
                </a:lnTo>
                <a:lnTo>
                  <a:pt x="3504" y="1780"/>
                </a:lnTo>
                <a:lnTo>
                  <a:pt x="3503" y="1780"/>
                </a:lnTo>
                <a:lnTo>
                  <a:pt x="3503" y="1780"/>
                </a:lnTo>
                <a:lnTo>
                  <a:pt x="3503" y="1780"/>
                </a:lnTo>
                <a:lnTo>
                  <a:pt x="3502" y="1780"/>
                </a:lnTo>
                <a:lnTo>
                  <a:pt x="3501" y="1780"/>
                </a:lnTo>
                <a:lnTo>
                  <a:pt x="3501" y="1780"/>
                </a:lnTo>
                <a:lnTo>
                  <a:pt x="3501" y="1780"/>
                </a:lnTo>
                <a:lnTo>
                  <a:pt x="3501" y="1780"/>
                </a:lnTo>
                <a:lnTo>
                  <a:pt x="3500" y="1780"/>
                </a:lnTo>
                <a:lnTo>
                  <a:pt x="3499" y="1780"/>
                </a:lnTo>
                <a:lnTo>
                  <a:pt x="3499" y="1780"/>
                </a:lnTo>
                <a:lnTo>
                  <a:pt x="3499" y="1780"/>
                </a:lnTo>
                <a:lnTo>
                  <a:pt x="3499" y="1780"/>
                </a:lnTo>
                <a:lnTo>
                  <a:pt x="3498" y="1780"/>
                </a:lnTo>
                <a:lnTo>
                  <a:pt x="3498" y="1780"/>
                </a:lnTo>
                <a:lnTo>
                  <a:pt x="3498" y="1780"/>
                </a:lnTo>
                <a:lnTo>
                  <a:pt x="3498" y="1780"/>
                </a:lnTo>
                <a:lnTo>
                  <a:pt x="3496" y="1780"/>
                </a:lnTo>
                <a:lnTo>
                  <a:pt x="3496" y="1779"/>
                </a:lnTo>
                <a:lnTo>
                  <a:pt x="3496" y="1779"/>
                </a:lnTo>
                <a:lnTo>
                  <a:pt x="3495" y="1779"/>
                </a:lnTo>
                <a:lnTo>
                  <a:pt x="3494" y="1779"/>
                </a:lnTo>
                <a:lnTo>
                  <a:pt x="3494" y="1779"/>
                </a:lnTo>
                <a:lnTo>
                  <a:pt x="3494" y="1779"/>
                </a:lnTo>
                <a:lnTo>
                  <a:pt x="3494" y="1779"/>
                </a:lnTo>
                <a:lnTo>
                  <a:pt x="3493" y="1779"/>
                </a:lnTo>
                <a:lnTo>
                  <a:pt x="3493" y="1779"/>
                </a:lnTo>
                <a:lnTo>
                  <a:pt x="3492" y="1779"/>
                </a:lnTo>
                <a:lnTo>
                  <a:pt x="3492" y="1779"/>
                </a:lnTo>
                <a:lnTo>
                  <a:pt x="3491" y="1779"/>
                </a:lnTo>
                <a:lnTo>
                  <a:pt x="3491" y="1779"/>
                </a:lnTo>
                <a:lnTo>
                  <a:pt x="3489" y="1779"/>
                </a:lnTo>
                <a:lnTo>
                  <a:pt x="3489" y="1779"/>
                </a:lnTo>
                <a:lnTo>
                  <a:pt x="3489" y="1779"/>
                </a:lnTo>
                <a:lnTo>
                  <a:pt x="3489" y="1779"/>
                </a:lnTo>
                <a:lnTo>
                  <a:pt x="3489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5" y="1779"/>
                </a:lnTo>
                <a:lnTo>
                  <a:pt x="3485" y="1779"/>
                </a:lnTo>
                <a:lnTo>
                  <a:pt x="3485" y="1779"/>
                </a:lnTo>
                <a:lnTo>
                  <a:pt x="3484" y="1779"/>
                </a:lnTo>
                <a:lnTo>
                  <a:pt x="3484" y="1779"/>
                </a:lnTo>
                <a:lnTo>
                  <a:pt x="3484" y="1779"/>
                </a:lnTo>
                <a:lnTo>
                  <a:pt x="3484" y="1779"/>
                </a:lnTo>
                <a:lnTo>
                  <a:pt x="3490" y="1771"/>
                </a:lnTo>
                <a:lnTo>
                  <a:pt x="3496" y="1764"/>
                </a:lnTo>
                <a:lnTo>
                  <a:pt x="3496" y="1764"/>
                </a:lnTo>
                <a:lnTo>
                  <a:pt x="3497" y="1763"/>
                </a:lnTo>
                <a:lnTo>
                  <a:pt x="3498" y="1762"/>
                </a:lnTo>
                <a:lnTo>
                  <a:pt x="3503" y="1756"/>
                </a:lnTo>
                <a:lnTo>
                  <a:pt x="3508" y="1750"/>
                </a:lnTo>
                <a:lnTo>
                  <a:pt x="3509" y="1748"/>
                </a:lnTo>
                <a:lnTo>
                  <a:pt x="3516" y="1741"/>
                </a:lnTo>
                <a:lnTo>
                  <a:pt x="3516" y="1741"/>
                </a:lnTo>
                <a:lnTo>
                  <a:pt x="3522" y="1734"/>
                </a:lnTo>
                <a:lnTo>
                  <a:pt x="3522" y="1734"/>
                </a:lnTo>
                <a:lnTo>
                  <a:pt x="3523" y="1733"/>
                </a:lnTo>
                <a:lnTo>
                  <a:pt x="3524" y="1732"/>
                </a:lnTo>
                <a:lnTo>
                  <a:pt x="3529" y="1726"/>
                </a:lnTo>
                <a:lnTo>
                  <a:pt x="3535" y="1719"/>
                </a:lnTo>
                <a:lnTo>
                  <a:pt x="3535" y="1718"/>
                </a:lnTo>
                <a:lnTo>
                  <a:pt x="3535" y="1718"/>
                </a:lnTo>
                <a:lnTo>
                  <a:pt x="3535" y="1718"/>
                </a:lnTo>
                <a:lnTo>
                  <a:pt x="3535" y="1718"/>
                </a:lnTo>
                <a:lnTo>
                  <a:pt x="3535" y="1718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79" y="1669"/>
                </a:lnTo>
                <a:lnTo>
                  <a:pt x="3622" y="1622"/>
                </a:lnTo>
                <a:lnTo>
                  <a:pt x="3664" y="1576"/>
                </a:lnTo>
                <a:lnTo>
                  <a:pt x="3707" y="1531"/>
                </a:lnTo>
                <a:lnTo>
                  <a:pt x="3751" y="1486"/>
                </a:lnTo>
                <a:lnTo>
                  <a:pt x="3794" y="1440"/>
                </a:lnTo>
                <a:lnTo>
                  <a:pt x="3838" y="1396"/>
                </a:lnTo>
                <a:lnTo>
                  <a:pt x="3882" y="1351"/>
                </a:lnTo>
                <a:lnTo>
                  <a:pt x="3885" y="1348"/>
                </a:lnTo>
                <a:lnTo>
                  <a:pt x="3888" y="1343"/>
                </a:lnTo>
                <a:lnTo>
                  <a:pt x="3889" y="1338"/>
                </a:lnTo>
                <a:lnTo>
                  <a:pt x="3890" y="1332"/>
                </a:lnTo>
                <a:lnTo>
                  <a:pt x="3890" y="1326"/>
                </a:lnTo>
                <a:lnTo>
                  <a:pt x="3889" y="1321"/>
                </a:lnTo>
                <a:lnTo>
                  <a:pt x="3887" y="1316"/>
                </a:lnTo>
                <a:lnTo>
                  <a:pt x="3883" y="1312"/>
                </a:lnTo>
                <a:lnTo>
                  <a:pt x="3877" y="1308"/>
                </a:lnTo>
                <a:lnTo>
                  <a:pt x="3869" y="1303"/>
                </a:lnTo>
                <a:lnTo>
                  <a:pt x="3877" y="1295"/>
                </a:lnTo>
                <a:lnTo>
                  <a:pt x="3884" y="1288"/>
                </a:lnTo>
                <a:lnTo>
                  <a:pt x="3887" y="1285"/>
                </a:lnTo>
                <a:lnTo>
                  <a:pt x="3890" y="1280"/>
                </a:lnTo>
                <a:lnTo>
                  <a:pt x="3892" y="1275"/>
                </a:lnTo>
                <a:lnTo>
                  <a:pt x="3893" y="1269"/>
                </a:lnTo>
                <a:lnTo>
                  <a:pt x="3893" y="1263"/>
                </a:lnTo>
                <a:lnTo>
                  <a:pt x="3892" y="1258"/>
                </a:lnTo>
                <a:lnTo>
                  <a:pt x="3890" y="1253"/>
                </a:lnTo>
                <a:lnTo>
                  <a:pt x="3886" y="1249"/>
                </a:lnTo>
                <a:lnTo>
                  <a:pt x="3877" y="1242"/>
                </a:lnTo>
                <a:lnTo>
                  <a:pt x="3868" y="1235"/>
                </a:lnTo>
                <a:lnTo>
                  <a:pt x="3859" y="1229"/>
                </a:lnTo>
                <a:lnTo>
                  <a:pt x="3851" y="1223"/>
                </a:lnTo>
                <a:lnTo>
                  <a:pt x="3859" y="1214"/>
                </a:lnTo>
                <a:lnTo>
                  <a:pt x="3867" y="1206"/>
                </a:lnTo>
                <a:lnTo>
                  <a:pt x="3870" y="1202"/>
                </a:lnTo>
                <a:lnTo>
                  <a:pt x="3874" y="1198"/>
                </a:lnTo>
                <a:lnTo>
                  <a:pt x="3876" y="1193"/>
                </a:lnTo>
                <a:lnTo>
                  <a:pt x="3877" y="1186"/>
                </a:lnTo>
                <a:lnTo>
                  <a:pt x="3877" y="1181"/>
                </a:lnTo>
                <a:lnTo>
                  <a:pt x="3876" y="1176"/>
                </a:lnTo>
                <a:lnTo>
                  <a:pt x="3873" y="1171"/>
                </a:lnTo>
                <a:lnTo>
                  <a:pt x="3868" y="1167"/>
                </a:lnTo>
                <a:lnTo>
                  <a:pt x="3855" y="1155"/>
                </a:lnTo>
                <a:lnTo>
                  <a:pt x="3843" y="1145"/>
                </a:lnTo>
                <a:lnTo>
                  <a:pt x="3842" y="1142"/>
                </a:lnTo>
                <a:lnTo>
                  <a:pt x="3840" y="1138"/>
                </a:lnTo>
                <a:lnTo>
                  <a:pt x="3837" y="1135"/>
                </a:lnTo>
                <a:lnTo>
                  <a:pt x="3835" y="1133"/>
                </a:lnTo>
                <a:lnTo>
                  <a:pt x="3826" y="1125"/>
                </a:lnTo>
                <a:lnTo>
                  <a:pt x="3818" y="1118"/>
                </a:lnTo>
                <a:lnTo>
                  <a:pt x="3810" y="1111"/>
                </a:lnTo>
                <a:lnTo>
                  <a:pt x="3801" y="1103"/>
                </a:lnTo>
                <a:lnTo>
                  <a:pt x="3791" y="1099"/>
                </a:lnTo>
                <a:lnTo>
                  <a:pt x="3782" y="1095"/>
                </a:lnTo>
                <a:lnTo>
                  <a:pt x="3771" y="1091"/>
                </a:lnTo>
                <a:lnTo>
                  <a:pt x="3761" y="1087"/>
                </a:lnTo>
                <a:lnTo>
                  <a:pt x="3751" y="1084"/>
                </a:lnTo>
                <a:lnTo>
                  <a:pt x="3740" y="1082"/>
                </a:lnTo>
                <a:lnTo>
                  <a:pt x="3743" y="1080"/>
                </a:lnTo>
                <a:lnTo>
                  <a:pt x="3746" y="1078"/>
                </a:lnTo>
                <a:lnTo>
                  <a:pt x="3755" y="1065"/>
                </a:lnTo>
                <a:lnTo>
                  <a:pt x="3763" y="1052"/>
                </a:lnTo>
                <a:lnTo>
                  <a:pt x="3771" y="1038"/>
                </a:lnTo>
                <a:lnTo>
                  <a:pt x="3778" y="1024"/>
                </a:lnTo>
                <a:lnTo>
                  <a:pt x="3779" y="1016"/>
                </a:lnTo>
                <a:lnTo>
                  <a:pt x="3779" y="1009"/>
                </a:lnTo>
                <a:lnTo>
                  <a:pt x="3776" y="1003"/>
                </a:lnTo>
                <a:lnTo>
                  <a:pt x="3771" y="997"/>
                </a:lnTo>
                <a:lnTo>
                  <a:pt x="3767" y="994"/>
                </a:lnTo>
                <a:lnTo>
                  <a:pt x="3763" y="992"/>
                </a:lnTo>
                <a:lnTo>
                  <a:pt x="3768" y="982"/>
                </a:lnTo>
                <a:lnTo>
                  <a:pt x="3773" y="972"/>
                </a:lnTo>
                <a:lnTo>
                  <a:pt x="3779" y="967"/>
                </a:lnTo>
                <a:lnTo>
                  <a:pt x="3781" y="959"/>
                </a:lnTo>
                <a:lnTo>
                  <a:pt x="3782" y="952"/>
                </a:lnTo>
                <a:lnTo>
                  <a:pt x="3782" y="945"/>
                </a:lnTo>
                <a:lnTo>
                  <a:pt x="3780" y="941"/>
                </a:lnTo>
                <a:lnTo>
                  <a:pt x="3778" y="937"/>
                </a:lnTo>
                <a:lnTo>
                  <a:pt x="3776" y="933"/>
                </a:lnTo>
                <a:lnTo>
                  <a:pt x="3772" y="930"/>
                </a:lnTo>
                <a:lnTo>
                  <a:pt x="3769" y="928"/>
                </a:lnTo>
                <a:lnTo>
                  <a:pt x="3765" y="925"/>
                </a:lnTo>
                <a:lnTo>
                  <a:pt x="3761" y="924"/>
                </a:lnTo>
                <a:lnTo>
                  <a:pt x="3757" y="923"/>
                </a:lnTo>
                <a:lnTo>
                  <a:pt x="3752" y="920"/>
                </a:lnTo>
                <a:lnTo>
                  <a:pt x="3746" y="918"/>
                </a:lnTo>
                <a:lnTo>
                  <a:pt x="3753" y="904"/>
                </a:lnTo>
                <a:lnTo>
                  <a:pt x="3759" y="891"/>
                </a:lnTo>
                <a:lnTo>
                  <a:pt x="3763" y="885"/>
                </a:lnTo>
                <a:lnTo>
                  <a:pt x="3765" y="877"/>
                </a:lnTo>
                <a:lnTo>
                  <a:pt x="3766" y="870"/>
                </a:lnTo>
                <a:lnTo>
                  <a:pt x="3766" y="863"/>
                </a:lnTo>
                <a:lnTo>
                  <a:pt x="3765" y="858"/>
                </a:lnTo>
                <a:lnTo>
                  <a:pt x="3762" y="853"/>
                </a:lnTo>
                <a:lnTo>
                  <a:pt x="3758" y="849"/>
                </a:lnTo>
                <a:lnTo>
                  <a:pt x="3754" y="846"/>
                </a:lnTo>
                <a:lnTo>
                  <a:pt x="3745" y="841"/>
                </a:lnTo>
                <a:lnTo>
                  <a:pt x="3735" y="838"/>
                </a:lnTo>
                <a:lnTo>
                  <a:pt x="3735" y="832"/>
                </a:lnTo>
                <a:lnTo>
                  <a:pt x="3734" y="826"/>
                </a:lnTo>
                <a:lnTo>
                  <a:pt x="3731" y="820"/>
                </a:lnTo>
                <a:lnTo>
                  <a:pt x="3726" y="816"/>
                </a:lnTo>
                <a:lnTo>
                  <a:pt x="3720" y="811"/>
                </a:lnTo>
                <a:lnTo>
                  <a:pt x="3713" y="808"/>
                </a:lnTo>
                <a:lnTo>
                  <a:pt x="3754" y="778"/>
                </a:lnTo>
                <a:lnTo>
                  <a:pt x="3796" y="748"/>
                </a:lnTo>
                <a:lnTo>
                  <a:pt x="3840" y="720"/>
                </a:lnTo>
                <a:lnTo>
                  <a:pt x="3883" y="693"/>
                </a:lnTo>
                <a:lnTo>
                  <a:pt x="3927" y="667"/>
                </a:lnTo>
                <a:lnTo>
                  <a:pt x="3973" y="641"/>
                </a:lnTo>
                <a:lnTo>
                  <a:pt x="4018" y="617"/>
                </a:lnTo>
                <a:lnTo>
                  <a:pt x="4064" y="594"/>
                </a:lnTo>
                <a:lnTo>
                  <a:pt x="4068" y="591"/>
                </a:lnTo>
                <a:lnTo>
                  <a:pt x="4070" y="589"/>
                </a:lnTo>
                <a:lnTo>
                  <a:pt x="4072" y="586"/>
                </a:lnTo>
                <a:lnTo>
                  <a:pt x="4073" y="583"/>
                </a:lnTo>
                <a:lnTo>
                  <a:pt x="4074" y="579"/>
                </a:lnTo>
                <a:lnTo>
                  <a:pt x="4074" y="576"/>
                </a:lnTo>
                <a:lnTo>
                  <a:pt x="4074" y="572"/>
                </a:lnTo>
                <a:lnTo>
                  <a:pt x="4073" y="567"/>
                </a:lnTo>
                <a:lnTo>
                  <a:pt x="4067" y="559"/>
                </a:lnTo>
                <a:lnTo>
                  <a:pt x="4059" y="552"/>
                </a:lnTo>
                <a:lnTo>
                  <a:pt x="4051" y="547"/>
                </a:lnTo>
                <a:lnTo>
                  <a:pt x="4042" y="541"/>
                </a:lnTo>
                <a:lnTo>
                  <a:pt x="4053" y="535"/>
                </a:lnTo>
                <a:lnTo>
                  <a:pt x="4065" y="530"/>
                </a:lnTo>
                <a:lnTo>
                  <a:pt x="4069" y="527"/>
                </a:lnTo>
                <a:lnTo>
                  <a:pt x="4071" y="524"/>
                </a:lnTo>
                <a:lnTo>
                  <a:pt x="4073" y="521"/>
                </a:lnTo>
                <a:lnTo>
                  <a:pt x="4075" y="518"/>
                </a:lnTo>
                <a:lnTo>
                  <a:pt x="4075" y="515"/>
                </a:lnTo>
                <a:lnTo>
                  <a:pt x="4076" y="510"/>
                </a:lnTo>
                <a:lnTo>
                  <a:pt x="4075" y="506"/>
                </a:lnTo>
                <a:lnTo>
                  <a:pt x="4074" y="502"/>
                </a:lnTo>
                <a:lnTo>
                  <a:pt x="4071" y="497"/>
                </a:lnTo>
                <a:lnTo>
                  <a:pt x="4067" y="493"/>
                </a:lnTo>
                <a:lnTo>
                  <a:pt x="4062" y="489"/>
                </a:lnTo>
                <a:lnTo>
                  <a:pt x="4058" y="484"/>
                </a:lnTo>
                <a:lnTo>
                  <a:pt x="4053" y="481"/>
                </a:lnTo>
                <a:lnTo>
                  <a:pt x="4048" y="479"/>
                </a:lnTo>
                <a:lnTo>
                  <a:pt x="4042" y="477"/>
                </a:lnTo>
                <a:lnTo>
                  <a:pt x="4036" y="475"/>
                </a:lnTo>
                <a:lnTo>
                  <a:pt x="4023" y="470"/>
                </a:lnTo>
                <a:lnTo>
                  <a:pt x="4011" y="466"/>
                </a:lnTo>
                <a:lnTo>
                  <a:pt x="4020" y="461"/>
                </a:lnTo>
                <a:lnTo>
                  <a:pt x="4028" y="456"/>
                </a:lnTo>
                <a:lnTo>
                  <a:pt x="4038" y="451"/>
                </a:lnTo>
                <a:lnTo>
                  <a:pt x="4047" y="446"/>
                </a:lnTo>
                <a:lnTo>
                  <a:pt x="4051" y="441"/>
                </a:lnTo>
                <a:lnTo>
                  <a:pt x="4054" y="435"/>
                </a:lnTo>
                <a:lnTo>
                  <a:pt x="4055" y="427"/>
                </a:lnTo>
                <a:lnTo>
                  <a:pt x="4055" y="419"/>
                </a:lnTo>
                <a:lnTo>
                  <a:pt x="4052" y="413"/>
                </a:lnTo>
                <a:lnTo>
                  <a:pt x="4047" y="408"/>
                </a:lnTo>
                <a:lnTo>
                  <a:pt x="4042" y="404"/>
                </a:lnTo>
                <a:lnTo>
                  <a:pt x="4035" y="400"/>
                </a:lnTo>
                <a:lnTo>
                  <a:pt x="4029" y="397"/>
                </a:lnTo>
                <a:lnTo>
                  <a:pt x="4023" y="394"/>
                </a:lnTo>
                <a:lnTo>
                  <a:pt x="4023" y="391"/>
                </a:lnTo>
                <a:lnTo>
                  <a:pt x="4023" y="387"/>
                </a:lnTo>
                <a:lnTo>
                  <a:pt x="4021" y="381"/>
                </a:lnTo>
                <a:lnTo>
                  <a:pt x="4018" y="377"/>
                </a:lnTo>
                <a:lnTo>
                  <a:pt x="4014" y="372"/>
                </a:lnTo>
                <a:lnTo>
                  <a:pt x="4008" y="369"/>
                </a:lnTo>
                <a:lnTo>
                  <a:pt x="3999" y="365"/>
                </a:lnTo>
                <a:lnTo>
                  <a:pt x="3991" y="361"/>
                </a:lnTo>
                <a:lnTo>
                  <a:pt x="3983" y="357"/>
                </a:lnTo>
                <a:lnTo>
                  <a:pt x="3974" y="355"/>
                </a:lnTo>
                <a:lnTo>
                  <a:pt x="3962" y="351"/>
                </a:lnTo>
                <a:lnTo>
                  <a:pt x="3950" y="349"/>
                </a:lnTo>
                <a:lnTo>
                  <a:pt x="3939" y="347"/>
                </a:lnTo>
                <a:lnTo>
                  <a:pt x="3926" y="347"/>
                </a:lnTo>
                <a:lnTo>
                  <a:pt x="3892" y="358"/>
                </a:lnTo>
                <a:lnTo>
                  <a:pt x="3859" y="370"/>
                </a:lnTo>
                <a:lnTo>
                  <a:pt x="3826" y="385"/>
                </a:lnTo>
                <a:lnTo>
                  <a:pt x="3793" y="399"/>
                </a:lnTo>
                <a:lnTo>
                  <a:pt x="3760" y="413"/>
                </a:lnTo>
                <a:lnTo>
                  <a:pt x="3728" y="428"/>
                </a:lnTo>
                <a:lnTo>
                  <a:pt x="3696" y="444"/>
                </a:lnTo>
                <a:lnTo>
                  <a:pt x="3664" y="461"/>
                </a:lnTo>
                <a:lnTo>
                  <a:pt x="3642" y="471"/>
                </a:lnTo>
                <a:lnTo>
                  <a:pt x="3621" y="481"/>
                </a:lnTo>
                <a:lnTo>
                  <a:pt x="3599" y="490"/>
                </a:lnTo>
                <a:lnTo>
                  <a:pt x="3577" y="498"/>
                </a:lnTo>
                <a:lnTo>
                  <a:pt x="3557" y="506"/>
                </a:lnTo>
                <a:lnTo>
                  <a:pt x="3536" y="513"/>
                </a:lnTo>
                <a:lnTo>
                  <a:pt x="3516" y="520"/>
                </a:lnTo>
                <a:lnTo>
                  <a:pt x="3495" y="526"/>
                </a:lnTo>
                <a:lnTo>
                  <a:pt x="3495" y="526"/>
                </a:lnTo>
                <a:lnTo>
                  <a:pt x="3491" y="525"/>
                </a:lnTo>
                <a:lnTo>
                  <a:pt x="3487" y="526"/>
                </a:lnTo>
                <a:lnTo>
                  <a:pt x="3482" y="516"/>
                </a:lnTo>
                <a:lnTo>
                  <a:pt x="3478" y="504"/>
                </a:lnTo>
                <a:lnTo>
                  <a:pt x="3476" y="499"/>
                </a:lnTo>
                <a:lnTo>
                  <a:pt x="3473" y="495"/>
                </a:lnTo>
                <a:lnTo>
                  <a:pt x="3468" y="491"/>
                </a:lnTo>
                <a:lnTo>
                  <a:pt x="3462" y="488"/>
                </a:lnTo>
                <a:lnTo>
                  <a:pt x="3457" y="491"/>
                </a:lnTo>
                <a:lnTo>
                  <a:pt x="3453" y="493"/>
                </a:lnTo>
                <a:lnTo>
                  <a:pt x="3449" y="496"/>
                </a:lnTo>
                <a:lnTo>
                  <a:pt x="3447" y="499"/>
                </a:lnTo>
                <a:lnTo>
                  <a:pt x="3444" y="506"/>
                </a:lnTo>
                <a:lnTo>
                  <a:pt x="3443" y="513"/>
                </a:lnTo>
                <a:lnTo>
                  <a:pt x="3452" y="519"/>
                </a:lnTo>
                <a:lnTo>
                  <a:pt x="3458" y="524"/>
                </a:lnTo>
                <a:lnTo>
                  <a:pt x="3462" y="529"/>
                </a:lnTo>
                <a:lnTo>
                  <a:pt x="3465" y="535"/>
                </a:lnTo>
                <a:lnTo>
                  <a:pt x="3444" y="540"/>
                </a:lnTo>
                <a:lnTo>
                  <a:pt x="3425" y="547"/>
                </a:lnTo>
                <a:lnTo>
                  <a:pt x="3404" y="553"/>
                </a:lnTo>
                <a:lnTo>
                  <a:pt x="3384" y="559"/>
                </a:lnTo>
                <a:lnTo>
                  <a:pt x="3382" y="551"/>
                </a:lnTo>
                <a:lnTo>
                  <a:pt x="3379" y="545"/>
                </a:lnTo>
                <a:lnTo>
                  <a:pt x="3375" y="539"/>
                </a:lnTo>
                <a:lnTo>
                  <a:pt x="3370" y="535"/>
                </a:lnTo>
                <a:lnTo>
                  <a:pt x="3365" y="533"/>
                </a:lnTo>
                <a:lnTo>
                  <a:pt x="3360" y="531"/>
                </a:lnTo>
                <a:lnTo>
                  <a:pt x="3355" y="531"/>
                </a:lnTo>
                <a:lnTo>
                  <a:pt x="3348" y="531"/>
                </a:lnTo>
                <a:lnTo>
                  <a:pt x="3344" y="532"/>
                </a:lnTo>
                <a:lnTo>
                  <a:pt x="3339" y="535"/>
                </a:lnTo>
                <a:lnTo>
                  <a:pt x="3335" y="538"/>
                </a:lnTo>
                <a:lnTo>
                  <a:pt x="3332" y="541"/>
                </a:lnTo>
                <a:lnTo>
                  <a:pt x="3330" y="547"/>
                </a:lnTo>
                <a:lnTo>
                  <a:pt x="3329" y="552"/>
                </a:lnTo>
                <a:lnTo>
                  <a:pt x="3329" y="557"/>
                </a:lnTo>
                <a:lnTo>
                  <a:pt x="3330" y="564"/>
                </a:lnTo>
                <a:lnTo>
                  <a:pt x="3334" y="571"/>
                </a:lnTo>
                <a:lnTo>
                  <a:pt x="3338" y="576"/>
                </a:lnTo>
                <a:lnTo>
                  <a:pt x="3315" y="584"/>
                </a:lnTo>
                <a:lnTo>
                  <a:pt x="3294" y="594"/>
                </a:lnTo>
                <a:lnTo>
                  <a:pt x="3272" y="606"/>
                </a:lnTo>
                <a:lnTo>
                  <a:pt x="3250" y="618"/>
                </a:lnTo>
                <a:lnTo>
                  <a:pt x="3219" y="634"/>
                </a:lnTo>
                <a:lnTo>
                  <a:pt x="3189" y="649"/>
                </a:lnTo>
                <a:lnTo>
                  <a:pt x="3158" y="665"/>
                </a:lnTo>
                <a:lnTo>
                  <a:pt x="3129" y="680"/>
                </a:lnTo>
                <a:lnTo>
                  <a:pt x="3106" y="693"/>
                </a:lnTo>
                <a:lnTo>
                  <a:pt x="3089" y="701"/>
                </a:lnTo>
                <a:lnTo>
                  <a:pt x="3079" y="705"/>
                </a:lnTo>
                <a:lnTo>
                  <a:pt x="3070" y="708"/>
                </a:lnTo>
                <a:lnTo>
                  <a:pt x="3061" y="712"/>
                </a:lnTo>
                <a:lnTo>
                  <a:pt x="3051" y="716"/>
                </a:lnTo>
                <a:lnTo>
                  <a:pt x="3036" y="725"/>
                </a:lnTo>
                <a:lnTo>
                  <a:pt x="3013" y="738"/>
                </a:lnTo>
                <a:lnTo>
                  <a:pt x="2981" y="758"/>
                </a:lnTo>
                <a:lnTo>
                  <a:pt x="2958" y="772"/>
                </a:lnTo>
                <a:lnTo>
                  <a:pt x="2946" y="780"/>
                </a:lnTo>
                <a:lnTo>
                  <a:pt x="2946" y="779"/>
                </a:lnTo>
                <a:lnTo>
                  <a:pt x="2949" y="776"/>
                </a:lnTo>
                <a:lnTo>
                  <a:pt x="2951" y="773"/>
                </a:lnTo>
                <a:lnTo>
                  <a:pt x="2952" y="770"/>
                </a:lnTo>
                <a:lnTo>
                  <a:pt x="2953" y="766"/>
                </a:lnTo>
                <a:lnTo>
                  <a:pt x="2953" y="762"/>
                </a:lnTo>
                <a:lnTo>
                  <a:pt x="2953" y="759"/>
                </a:lnTo>
                <a:lnTo>
                  <a:pt x="2952" y="755"/>
                </a:lnTo>
                <a:lnTo>
                  <a:pt x="2950" y="751"/>
                </a:lnTo>
                <a:lnTo>
                  <a:pt x="2947" y="747"/>
                </a:lnTo>
                <a:lnTo>
                  <a:pt x="2942" y="743"/>
                </a:lnTo>
                <a:lnTo>
                  <a:pt x="2938" y="740"/>
                </a:lnTo>
                <a:lnTo>
                  <a:pt x="2932" y="736"/>
                </a:lnTo>
                <a:lnTo>
                  <a:pt x="2927" y="733"/>
                </a:lnTo>
                <a:lnTo>
                  <a:pt x="2921" y="732"/>
                </a:lnTo>
                <a:lnTo>
                  <a:pt x="2915" y="730"/>
                </a:lnTo>
                <a:lnTo>
                  <a:pt x="2909" y="730"/>
                </a:lnTo>
                <a:lnTo>
                  <a:pt x="2908" y="729"/>
                </a:lnTo>
                <a:lnTo>
                  <a:pt x="2907" y="728"/>
                </a:lnTo>
                <a:lnTo>
                  <a:pt x="2907" y="727"/>
                </a:lnTo>
                <a:lnTo>
                  <a:pt x="2906" y="725"/>
                </a:lnTo>
                <a:lnTo>
                  <a:pt x="2907" y="721"/>
                </a:lnTo>
                <a:lnTo>
                  <a:pt x="2910" y="716"/>
                </a:lnTo>
                <a:lnTo>
                  <a:pt x="2913" y="710"/>
                </a:lnTo>
                <a:lnTo>
                  <a:pt x="2917" y="705"/>
                </a:lnTo>
                <a:lnTo>
                  <a:pt x="2922" y="701"/>
                </a:lnTo>
                <a:lnTo>
                  <a:pt x="2927" y="697"/>
                </a:lnTo>
                <a:lnTo>
                  <a:pt x="2930" y="692"/>
                </a:lnTo>
                <a:lnTo>
                  <a:pt x="2932" y="688"/>
                </a:lnTo>
                <a:lnTo>
                  <a:pt x="2934" y="681"/>
                </a:lnTo>
                <a:lnTo>
                  <a:pt x="2934" y="676"/>
                </a:lnTo>
                <a:lnTo>
                  <a:pt x="2934" y="676"/>
                </a:lnTo>
                <a:lnTo>
                  <a:pt x="2934" y="676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4"/>
                </a:lnTo>
                <a:lnTo>
                  <a:pt x="2934" y="674"/>
                </a:lnTo>
                <a:lnTo>
                  <a:pt x="2934" y="674"/>
                </a:lnTo>
                <a:lnTo>
                  <a:pt x="2934" y="674"/>
                </a:lnTo>
                <a:lnTo>
                  <a:pt x="2934" y="673"/>
                </a:lnTo>
                <a:lnTo>
                  <a:pt x="2934" y="673"/>
                </a:lnTo>
                <a:lnTo>
                  <a:pt x="2932" y="673"/>
                </a:lnTo>
                <a:lnTo>
                  <a:pt x="2932" y="672"/>
                </a:lnTo>
                <a:lnTo>
                  <a:pt x="2932" y="671"/>
                </a:lnTo>
                <a:lnTo>
                  <a:pt x="2932" y="671"/>
                </a:lnTo>
                <a:lnTo>
                  <a:pt x="2932" y="671"/>
                </a:lnTo>
                <a:lnTo>
                  <a:pt x="2932" y="670"/>
                </a:lnTo>
                <a:lnTo>
                  <a:pt x="2931" y="669"/>
                </a:lnTo>
                <a:lnTo>
                  <a:pt x="2931" y="669"/>
                </a:lnTo>
                <a:lnTo>
                  <a:pt x="2931" y="669"/>
                </a:lnTo>
                <a:lnTo>
                  <a:pt x="2931" y="669"/>
                </a:lnTo>
                <a:lnTo>
                  <a:pt x="2931" y="669"/>
                </a:lnTo>
                <a:lnTo>
                  <a:pt x="2931" y="668"/>
                </a:lnTo>
                <a:lnTo>
                  <a:pt x="2931" y="668"/>
                </a:lnTo>
                <a:lnTo>
                  <a:pt x="2931" y="668"/>
                </a:lnTo>
                <a:lnTo>
                  <a:pt x="2931" y="668"/>
                </a:lnTo>
                <a:lnTo>
                  <a:pt x="2931" y="668"/>
                </a:lnTo>
                <a:lnTo>
                  <a:pt x="2930" y="668"/>
                </a:lnTo>
                <a:lnTo>
                  <a:pt x="2930" y="668"/>
                </a:lnTo>
                <a:lnTo>
                  <a:pt x="2930" y="668"/>
                </a:lnTo>
                <a:lnTo>
                  <a:pt x="2930" y="668"/>
                </a:lnTo>
                <a:lnTo>
                  <a:pt x="2930" y="667"/>
                </a:lnTo>
                <a:lnTo>
                  <a:pt x="2930" y="667"/>
                </a:lnTo>
                <a:lnTo>
                  <a:pt x="2930" y="667"/>
                </a:lnTo>
                <a:lnTo>
                  <a:pt x="2929" y="667"/>
                </a:lnTo>
                <a:lnTo>
                  <a:pt x="2929" y="667"/>
                </a:lnTo>
                <a:lnTo>
                  <a:pt x="2929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7" y="665"/>
                </a:lnTo>
                <a:lnTo>
                  <a:pt x="2927" y="665"/>
                </a:lnTo>
                <a:lnTo>
                  <a:pt x="2926" y="665"/>
                </a:lnTo>
                <a:lnTo>
                  <a:pt x="2926" y="665"/>
                </a:lnTo>
                <a:lnTo>
                  <a:pt x="2926" y="665"/>
                </a:lnTo>
                <a:lnTo>
                  <a:pt x="2925" y="665"/>
                </a:lnTo>
                <a:lnTo>
                  <a:pt x="2925" y="665"/>
                </a:lnTo>
                <a:lnTo>
                  <a:pt x="2925" y="665"/>
                </a:lnTo>
                <a:lnTo>
                  <a:pt x="2925" y="665"/>
                </a:lnTo>
                <a:lnTo>
                  <a:pt x="2925" y="665"/>
                </a:lnTo>
                <a:lnTo>
                  <a:pt x="2924" y="664"/>
                </a:lnTo>
                <a:lnTo>
                  <a:pt x="2924" y="664"/>
                </a:lnTo>
                <a:lnTo>
                  <a:pt x="2924" y="664"/>
                </a:lnTo>
                <a:lnTo>
                  <a:pt x="2924" y="664"/>
                </a:lnTo>
                <a:lnTo>
                  <a:pt x="2923" y="664"/>
                </a:lnTo>
                <a:lnTo>
                  <a:pt x="2923" y="664"/>
                </a:lnTo>
                <a:lnTo>
                  <a:pt x="2923" y="664"/>
                </a:lnTo>
                <a:lnTo>
                  <a:pt x="2921" y="663"/>
                </a:lnTo>
                <a:lnTo>
                  <a:pt x="2920" y="663"/>
                </a:lnTo>
                <a:lnTo>
                  <a:pt x="2919" y="663"/>
                </a:lnTo>
                <a:lnTo>
                  <a:pt x="2919" y="663"/>
                </a:lnTo>
                <a:lnTo>
                  <a:pt x="2917" y="662"/>
                </a:lnTo>
                <a:lnTo>
                  <a:pt x="2917" y="662"/>
                </a:lnTo>
                <a:lnTo>
                  <a:pt x="2914" y="662"/>
                </a:lnTo>
                <a:lnTo>
                  <a:pt x="2912" y="661"/>
                </a:lnTo>
                <a:lnTo>
                  <a:pt x="2911" y="661"/>
                </a:lnTo>
                <a:lnTo>
                  <a:pt x="2911" y="661"/>
                </a:lnTo>
                <a:lnTo>
                  <a:pt x="2910" y="661"/>
                </a:lnTo>
                <a:lnTo>
                  <a:pt x="2910" y="661"/>
                </a:lnTo>
                <a:lnTo>
                  <a:pt x="2910" y="661"/>
                </a:lnTo>
                <a:lnTo>
                  <a:pt x="2909" y="660"/>
                </a:lnTo>
                <a:lnTo>
                  <a:pt x="2909" y="660"/>
                </a:lnTo>
                <a:lnTo>
                  <a:pt x="2908" y="660"/>
                </a:lnTo>
                <a:lnTo>
                  <a:pt x="2906" y="660"/>
                </a:lnTo>
                <a:lnTo>
                  <a:pt x="2906" y="660"/>
                </a:lnTo>
                <a:lnTo>
                  <a:pt x="2906" y="660"/>
                </a:lnTo>
                <a:lnTo>
                  <a:pt x="2906" y="660"/>
                </a:lnTo>
                <a:lnTo>
                  <a:pt x="2906" y="659"/>
                </a:lnTo>
                <a:lnTo>
                  <a:pt x="2905" y="659"/>
                </a:lnTo>
                <a:lnTo>
                  <a:pt x="2904" y="659"/>
                </a:lnTo>
                <a:lnTo>
                  <a:pt x="2902" y="658"/>
                </a:lnTo>
                <a:lnTo>
                  <a:pt x="2930" y="635"/>
                </a:lnTo>
                <a:lnTo>
                  <a:pt x="2955" y="615"/>
                </a:lnTo>
                <a:lnTo>
                  <a:pt x="2976" y="596"/>
                </a:lnTo>
                <a:lnTo>
                  <a:pt x="2992" y="581"/>
                </a:lnTo>
                <a:lnTo>
                  <a:pt x="3000" y="574"/>
                </a:lnTo>
                <a:lnTo>
                  <a:pt x="3005" y="567"/>
                </a:lnTo>
                <a:lnTo>
                  <a:pt x="3009" y="561"/>
                </a:lnTo>
                <a:lnTo>
                  <a:pt x="3012" y="555"/>
                </a:lnTo>
                <a:lnTo>
                  <a:pt x="3014" y="550"/>
                </a:lnTo>
                <a:lnTo>
                  <a:pt x="3015" y="545"/>
                </a:lnTo>
                <a:lnTo>
                  <a:pt x="3015" y="539"/>
                </a:lnTo>
                <a:lnTo>
                  <a:pt x="3014" y="535"/>
                </a:lnTo>
                <a:lnTo>
                  <a:pt x="3008" y="530"/>
                </a:lnTo>
                <a:lnTo>
                  <a:pt x="3002" y="525"/>
                </a:lnTo>
                <a:lnTo>
                  <a:pt x="2995" y="522"/>
                </a:lnTo>
                <a:lnTo>
                  <a:pt x="2989" y="519"/>
                </a:lnTo>
                <a:lnTo>
                  <a:pt x="3002" y="509"/>
                </a:lnTo>
                <a:lnTo>
                  <a:pt x="3014" y="499"/>
                </a:lnTo>
                <a:lnTo>
                  <a:pt x="3016" y="496"/>
                </a:lnTo>
                <a:lnTo>
                  <a:pt x="3018" y="493"/>
                </a:lnTo>
                <a:lnTo>
                  <a:pt x="3020" y="489"/>
                </a:lnTo>
                <a:lnTo>
                  <a:pt x="3020" y="485"/>
                </a:lnTo>
                <a:lnTo>
                  <a:pt x="3020" y="481"/>
                </a:lnTo>
                <a:lnTo>
                  <a:pt x="3020" y="478"/>
                </a:lnTo>
                <a:lnTo>
                  <a:pt x="3018" y="474"/>
                </a:lnTo>
                <a:lnTo>
                  <a:pt x="3017" y="471"/>
                </a:lnTo>
                <a:lnTo>
                  <a:pt x="3012" y="466"/>
                </a:lnTo>
                <a:lnTo>
                  <a:pt x="3007" y="463"/>
                </a:lnTo>
                <a:lnTo>
                  <a:pt x="3002" y="459"/>
                </a:lnTo>
                <a:lnTo>
                  <a:pt x="2995" y="456"/>
                </a:lnTo>
                <a:lnTo>
                  <a:pt x="2989" y="454"/>
                </a:lnTo>
                <a:lnTo>
                  <a:pt x="2983" y="452"/>
                </a:lnTo>
                <a:lnTo>
                  <a:pt x="2977" y="451"/>
                </a:lnTo>
                <a:lnTo>
                  <a:pt x="2970" y="451"/>
                </a:lnTo>
                <a:lnTo>
                  <a:pt x="2961" y="450"/>
                </a:lnTo>
                <a:lnTo>
                  <a:pt x="2953" y="449"/>
                </a:lnTo>
                <a:lnTo>
                  <a:pt x="2963" y="441"/>
                </a:lnTo>
                <a:lnTo>
                  <a:pt x="2974" y="433"/>
                </a:lnTo>
                <a:lnTo>
                  <a:pt x="2984" y="424"/>
                </a:lnTo>
                <a:lnTo>
                  <a:pt x="2994" y="416"/>
                </a:lnTo>
                <a:lnTo>
                  <a:pt x="2996" y="413"/>
                </a:lnTo>
                <a:lnTo>
                  <a:pt x="2999" y="410"/>
                </a:lnTo>
                <a:lnTo>
                  <a:pt x="3000" y="407"/>
                </a:lnTo>
                <a:lnTo>
                  <a:pt x="3000" y="403"/>
                </a:lnTo>
                <a:lnTo>
                  <a:pt x="3000" y="399"/>
                </a:lnTo>
                <a:lnTo>
                  <a:pt x="3000" y="395"/>
                </a:lnTo>
                <a:lnTo>
                  <a:pt x="2999" y="392"/>
                </a:lnTo>
                <a:lnTo>
                  <a:pt x="2996" y="388"/>
                </a:lnTo>
                <a:lnTo>
                  <a:pt x="2990" y="381"/>
                </a:lnTo>
                <a:lnTo>
                  <a:pt x="2982" y="376"/>
                </a:lnTo>
                <a:lnTo>
                  <a:pt x="2974" y="372"/>
                </a:lnTo>
                <a:lnTo>
                  <a:pt x="2964" y="370"/>
                </a:lnTo>
                <a:lnTo>
                  <a:pt x="2964" y="369"/>
                </a:lnTo>
                <a:lnTo>
                  <a:pt x="2963" y="362"/>
                </a:lnTo>
                <a:lnTo>
                  <a:pt x="2961" y="355"/>
                </a:lnTo>
                <a:lnTo>
                  <a:pt x="2958" y="349"/>
                </a:lnTo>
                <a:lnTo>
                  <a:pt x="2953" y="344"/>
                </a:lnTo>
                <a:lnTo>
                  <a:pt x="2947" y="341"/>
                </a:lnTo>
                <a:lnTo>
                  <a:pt x="2941" y="340"/>
                </a:lnTo>
                <a:lnTo>
                  <a:pt x="2925" y="336"/>
                </a:lnTo>
                <a:lnTo>
                  <a:pt x="2911" y="334"/>
                </a:lnTo>
                <a:lnTo>
                  <a:pt x="2895" y="332"/>
                </a:lnTo>
                <a:lnTo>
                  <a:pt x="2880" y="331"/>
                </a:lnTo>
                <a:lnTo>
                  <a:pt x="2873" y="331"/>
                </a:lnTo>
                <a:lnTo>
                  <a:pt x="2866" y="331"/>
                </a:lnTo>
                <a:lnTo>
                  <a:pt x="2859" y="331"/>
                </a:lnTo>
                <a:lnTo>
                  <a:pt x="2852" y="332"/>
                </a:lnTo>
                <a:lnTo>
                  <a:pt x="2845" y="332"/>
                </a:lnTo>
                <a:lnTo>
                  <a:pt x="2839" y="334"/>
                </a:lnTo>
                <a:lnTo>
                  <a:pt x="2833" y="337"/>
                </a:lnTo>
                <a:lnTo>
                  <a:pt x="2828" y="342"/>
                </a:lnTo>
                <a:lnTo>
                  <a:pt x="2809" y="358"/>
                </a:lnTo>
                <a:lnTo>
                  <a:pt x="2788" y="375"/>
                </a:lnTo>
                <a:lnTo>
                  <a:pt x="2768" y="391"/>
                </a:lnTo>
                <a:lnTo>
                  <a:pt x="2749" y="407"/>
                </a:lnTo>
                <a:lnTo>
                  <a:pt x="2738" y="395"/>
                </a:lnTo>
                <a:lnTo>
                  <a:pt x="2732" y="387"/>
                </a:lnTo>
                <a:lnTo>
                  <a:pt x="2729" y="384"/>
                </a:lnTo>
                <a:lnTo>
                  <a:pt x="2726" y="381"/>
                </a:lnTo>
                <a:lnTo>
                  <a:pt x="2753" y="363"/>
                </a:lnTo>
                <a:lnTo>
                  <a:pt x="2780" y="347"/>
                </a:lnTo>
                <a:lnTo>
                  <a:pt x="2807" y="329"/>
                </a:lnTo>
                <a:lnTo>
                  <a:pt x="2833" y="311"/>
                </a:lnTo>
                <a:lnTo>
                  <a:pt x="2860" y="294"/>
                </a:lnTo>
                <a:lnTo>
                  <a:pt x="2886" y="276"/>
                </a:lnTo>
                <a:lnTo>
                  <a:pt x="2913" y="258"/>
                </a:lnTo>
                <a:lnTo>
                  <a:pt x="2940" y="241"/>
                </a:lnTo>
                <a:lnTo>
                  <a:pt x="2943" y="238"/>
                </a:lnTo>
                <a:lnTo>
                  <a:pt x="2945" y="235"/>
                </a:lnTo>
                <a:lnTo>
                  <a:pt x="2946" y="231"/>
                </a:lnTo>
                <a:lnTo>
                  <a:pt x="2947" y="227"/>
                </a:lnTo>
                <a:lnTo>
                  <a:pt x="2948" y="224"/>
                </a:lnTo>
                <a:lnTo>
                  <a:pt x="2947" y="220"/>
                </a:lnTo>
                <a:lnTo>
                  <a:pt x="2946" y="217"/>
                </a:lnTo>
                <a:lnTo>
                  <a:pt x="2944" y="213"/>
                </a:lnTo>
                <a:lnTo>
                  <a:pt x="2938" y="207"/>
                </a:lnTo>
                <a:lnTo>
                  <a:pt x="2931" y="201"/>
                </a:lnTo>
                <a:lnTo>
                  <a:pt x="2923" y="197"/>
                </a:lnTo>
                <a:lnTo>
                  <a:pt x="2916" y="194"/>
                </a:lnTo>
                <a:lnTo>
                  <a:pt x="2929" y="185"/>
                </a:lnTo>
                <a:lnTo>
                  <a:pt x="2942" y="176"/>
                </a:lnTo>
                <a:lnTo>
                  <a:pt x="2945" y="173"/>
                </a:lnTo>
                <a:lnTo>
                  <a:pt x="2947" y="170"/>
                </a:lnTo>
                <a:lnTo>
                  <a:pt x="2949" y="166"/>
                </a:lnTo>
                <a:lnTo>
                  <a:pt x="2950" y="163"/>
                </a:lnTo>
                <a:lnTo>
                  <a:pt x="2950" y="160"/>
                </a:lnTo>
                <a:lnTo>
                  <a:pt x="2949" y="156"/>
                </a:lnTo>
                <a:lnTo>
                  <a:pt x="2948" y="153"/>
                </a:lnTo>
                <a:lnTo>
                  <a:pt x="2947" y="148"/>
                </a:lnTo>
                <a:lnTo>
                  <a:pt x="2942" y="143"/>
                </a:lnTo>
                <a:lnTo>
                  <a:pt x="2937" y="139"/>
                </a:lnTo>
                <a:lnTo>
                  <a:pt x="2931" y="136"/>
                </a:lnTo>
                <a:lnTo>
                  <a:pt x="2926" y="133"/>
                </a:lnTo>
                <a:lnTo>
                  <a:pt x="2920" y="131"/>
                </a:lnTo>
                <a:lnTo>
                  <a:pt x="2914" y="129"/>
                </a:lnTo>
                <a:lnTo>
                  <a:pt x="2908" y="128"/>
                </a:lnTo>
                <a:lnTo>
                  <a:pt x="2902" y="127"/>
                </a:lnTo>
                <a:lnTo>
                  <a:pt x="2890" y="125"/>
                </a:lnTo>
                <a:lnTo>
                  <a:pt x="2879" y="122"/>
                </a:lnTo>
                <a:lnTo>
                  <a:pt x="2890" y="115"/>
                </a:lnTo>
                <a:lnTo>
                  <a:pt x="2901" y="108"/>
                </a:lnTo>
                <a:lnTo>
                  <a:pt x="2911" y="101"/>
                </a:lnTo>
                <a:lnTo>
                  <a:pt x="2922" y="94"/>
                </a:lnTo>
                <a:lnTo>
                  <a:pt x="2924" y="90"/>
                </a:lnTo>
                <a:lnTo>
                  <a:pt x="2926" y="87"/>
                </a:lnTo>
                <a:lnTo>
                  <a:pt x="2927" y="84"/>
                </a:lnTo>
                <a:lnTo>
                  <a:pt x="2928" y="80"/>
                </a:lnTo>
                <a:lnTo>
                  <a:pt x="2929" y="77"/>
                </a:lnTo>
                <a:lnTo>
                  <a:pt x="2928" y="73"/>
                </a:lnTo>
                <a:lnTo>
                  <a:pt x="2927" y="70"/>
                </a:lnTo>
                <a:lnTo>
                  <a:pt x="2926" y="66"/>
                </a:lnTo>
                <a:lnTo>
                  <a:pt x="2919" y="58"/>
                </a:lnTo>
                <a:lnTo>
                  <a:pt x="2912" y="52"/>
                </a:lnTo>
                <a:lnTo>
                  <a:pt x="2903" y="48"/>
                </a:lnTo>
                <a:lnTo>
                  <a:pt x="2893" y="46"/>
                </a:lnTo>
                <a:lnTo>
                  <a:pt x="2892" y="39"/>
                </a:lnTo>
                <a:lnTo>
                  <a:pt x="2892" y="32"/>
                </a:lnTo>
                <a:lnTo>
                  <a:pt x="2888" y="26"/>
                </a:lnTo>
                <a:lnTo>
                  <a:pt x="2884" y="22"/>
                </a:lnTo>
                <a:lnTo>
                  <a:pt x="2879" y="19"/>
                </a:lnTo>
                <a:lnTo>
                  <a:pt x="2872" y="17"/>
                </a:lnTo>
                <a:lnTo>
                  <a:pt x="2857" y="13"/>
                </a:lnTo>
                <a:lnTo>
                  <a:pt x="2844" y="10"/>
                </a:lnTo>
                <a:lnTo>
                  <a:pt x="2828" y="6"/>
                </a:lnTo>
                <a:lnTo>
                  <a:pt x="2814" y="5"/>
                </a:lnTo>
                <a:lnTo>
                  <a:pt x="2807" y="4"/>
                </a:lnTo>
                <a:lnTo>
                  <a:pt x="2800" y="3"/>
                </a:lnTo>
                <a:lnTo>
                  <a:pt x="2793" y="3"/>
                </a:lnTo>
                <a:lnTo>
                  <a:pt x="2786" y="4"/>
                </a:lnTo>
                <a:lnTo>
                  <a:pt x="2780" y="4"/>
                </a:lnTo>
                <a:lnTo>
                  <a:pt x="2774" y="5"/>
                </a:lnTo>
                <a:lnTo>
                  <a:pt x="2768" y="8"/>
                </a:lnTo>
                <a:lnTo>
                  <a:pt x="2763" y="13"/>
                </a:lnTo>
                <a:lnTo>
                  <a:pt x="2721" y="41"/>
                </a:lnTo>
                <a:lnTo>
                  <a:pt x="2680" y="70"/>
                </a:lnTo>
                <a:lnTo>
                  <a:pt x="2638" y="98"/>
                </a:lnTo>
                <a:lnTo>
                  <a:pt x="2597" y="126"/>
                </a:lnTo>
                <a:lnTo>
                  <a:pt x="2555" y="154"/>
                </a:lnTo>
                <a:lnTo>
                  <a:pt x="2514" y="183"/>
                </a:lnTo>
                <a:lnTo>
                  <a:pt x="2472" y="211"/>
                </a:lnTo>
                <a:lnTo>
                  <a:pt x="2431" y="239"/>
                </a:lnTo>
                <a:lnTo>
                  <a:pt x="2429" y="236"/>
                </a:lnTo>
                <a:lnTo>
                  <a:pt x="2426" y="232"/>
                </a:lnTo>
                <a:lnTo>
                  <a:pt x="2413" y="228"/>
                </a:lnTo>
                <a:lnTo>
                  <a:pt x="2401" y="224"/>
                </a:lnTo>
                <a:lnTo>
                  <a:pt x="2388" y="221"/>
                </a:lnTo>
                <a:lnTo>
                  <a:pt x="2375" y="219"/>
                </a:lnTo>
                <a:lnTo>
                  <a:pt x="2362" y="217"/>
                </a:lnTo>
                <a:lnTo>
                  <a:pt x="2348" y="216"/>
                </a:lnTo>
                <a:lnTo>
                  <a:pt x="2336" y="216"/>
                </a:lnTo>
                <a:lnTo>
                  <a:pt x="2323" y="217"/>
                </a:lnTo>
                <a:lnTo>
                  <a:pt x="2302" y="230"/>
                </a:lnTo>
                <a:lnTo>
                  <a:pt x="2281" y="244"/>
                </a:lnTo>
                <a:lnTo>
                  <a:pt x="2261" y="257"/>
                </a:lnTo>
                <a:lnTo>
                  <a:pt x="2240" y="271"/>
                </a:lnTo>
                <a:lnTo>
                  <a:pt x="2219" y="284"/>
                </a:lnTo>
                <a:lnTo>
                  <a:pt x="2199" y="298"/>
                </a:lnTo>
                <a:lnTo>
                  <a:pt x="2178" y="311"/>
                </a:lnTo>
                <a:lnTo>
                  <a:pt x="2158" y="325"/>
                </a:lnTo>
                <a:lnTo>
                  <a:pt x="2157" y="322"/>
                </a:lnTo>
                <a:lnTo>
                  <a:pt x="2155" y="319"/>
                </a:lnTo>
                <a:lnTo>
                  <a:pt x="2149" y="312"/>
                </a:lnTo>
                <a:lnTo>
                  <a:pt x="2143" y="308"/>
                </a:lnTo>
                <a:lnTo>
                  <a:pt x="2137" y="304"/>
                </a:lnTo>
                <a:lnTo>
                  <a:pt x="2130" y="301"/>
                </a:lnTo>
                <a:lnTo>
                  <a:pt x="2142" y="292"/>
                </a:lnTo>
                <a:lnTo>
                  <a:pt x="2154" y="282"/>
                </a:lnTo>
                <a:lnTo>
                  <a:pt x="2158" y="279"/>
                </a:lnTo>
                <a:lnTo>
                  <a:pt x="2160" y="275"/>
                </a:lnTo>
                <a:lnTo>
                  <a:pt x="2161" y="272"/>
                </a:lnTo>
                <a:lnTo>
                  <a:pt x="2162" y="269"/>
                </a:lnTo>
                <a:lnTo>
                  <a:pt x="2162" y="265"/>
                </a:lnTo>
                <a:lnTo>
                  <a:pt x="2161" y="261"/>
                </a:lnTo>
                <a:lnTo>
                  <a:pt x="2160" y="257"/>
                </a:lnTo>
                <a:lnTo>
                  <a:pt x="2159" y="254"/>
                </a:lnTo>
                <a:lnTo>
                  <a:pt x="2155" y="251"/>
                </a:lnTo>
                <a:lnTo>
                  <a:pt x="2153" y="249"/>
                </a:lnTo>
                <a:lnTo>
                  <a:pt x="2162" y="243"/>
                </a:lnTo>
                <a:lnTo>
                  <a:pt x="2171" y="236"/>
                </a:lnTo>
                <a:lnTo>
                  <a:pt x="2174" y="232"/>
                </a:lnTo>
                <a:lnTo>
                  <a:pt x="2176" y="229"/>
                </a:lnTo>
                <a:lnTo>
                  <a:pt x="2177" y="226"/>
                </a:lnTo>
                <a:lnTo>
                  <a:pt x="2178" y="222"/>
                </a:lnTo>
                <a:lnTo>
                  <a:pt x="2178" y="219"/>
                </a:lnTo>
                <a:lnTo>
                  <a:pt x="2177" y="216"/>
                </a:lnTo>
                <a:lnTo>
                  <a:pt x="2176" y="212"/>
                </a:lnTo>
                <a:lnTo>
                  <a:pt x="2174" y="208"/>
                </a:lnTo>
                <a:lnTo>
                  <a:pt x="2168" y="202"/>
                </a:lnTo>
                <a:lnTo>
                  <a:pt x="2161" y="198"/>
                </a:lnTo>
                <a:lnTo>
                  <a:pt x="2154" y="194"/>
                </a:lnTo>
                <a:lnTo>
                  <a:pt x="2146" y="191"/>
                </a:lnTo>
                <a:lnTo>
                  <a:pt x="2160" y="182"/>
                </a:lnTo>
                <a:lnTo>
                  <a:pt x="2174" y="172"/>
                </a:lnTo>
                <a:lnTo>
                  <a:pt x="2176" y="168"/>
                </a:lnTo>
                <a:lnTo>
                  <a:pt x="2178" y="165"/>
                </a:lnTo>
                <a:lnTo>
                  <a:pt x="2180" y="162"/>
                </a:lnTo>
                <a:lnTo>
                  <a:pt x="2180" y="159"/>
                </a:lnTo>
                <a:lnTo>
                  <a:pt x="2180" y="155"/>
                </a:lnTo>
                <a:lnTo>
                  <a:pt x="2180" y="152"/>
                </a:lnTo>
                <a:lnTo>
                  <a:pt x="2179" y="147"/>
                </a:lnTo>
                <a:lnTo>
                  <a:pt x="2176" y="143"/>
                </a:lnTo>
                <a:lnTo>
                  <a:pt x="2171" y="139"/>
                </a:lnTo>
                <a:lnTo>
                  <a:pt x="2166" y="135"/>
                </a:lnTo>
                <a:lnTo>
                  <a:pt x="2160" y="132"/>
                </a:lnTo>
                <a:lnTo>
                  <a:pt x="2153" y="129"/>
                </a:lnTo>
                <a:lnTo>
                  <a:pt x="2147" y="127"/>
                </a:lnTo>
                <a:lnTo>
                  <a:pt x="2141" y="125"/>
                </a:lnTo>
                <a:lnTo>
                  <a:pt x="2134" y="124"/>
                </a:lnTo>
                <a:lnTo>
                  <a:pt x="2127" y="124"/>
                </a:lnTo>
                <a:lnTo>
                  <a:pt x="2117" y="122"/>
                </a:lnTo>
                <a:lnTo>
                  <a:pt x="2108" y="120"/>
                </a:lnTo>
                <a:lnTo>
                  <a:pt x="2119" y="112"/>
                </a:lnTo>
                <a:lnTo>
                  <a:pt x="2130" y="105"/>
                </a:lnTo>
                <a:lnTo>
                  <a:pt x="2141" y="97"/>
                </a:lnTo>
                <a:lnTo>
                  <a:pt x="2152" y="89"/>
                </a:lnTo>
                <a:lnTo>
                  <a:pt x="2154" y="85"/>
                </a:lnTo>
                <a:lnTo>
                  <a:pt x="2157" y="82"/>
                </a:lnTo>
                <a:lnTo>
                  <a:pt x="2158" y="79"/>
                </a:lnTo>
                <a:lnTo>
                  <a:pt x="2159" y="76"/>
                </a:lnTo>
                <a:lnTo>
                  <a:pt x="2159" y="72"/>
                </a:lnTo>
                <a:lnTo>
                  <a:pt x="2158" y="69"/>
                </a:lnTo>
                <a:lnTo>
                  <a:pt x="2157" y="64"/>
                </a:lnTo>
                <a:lnTo>
                  <a:pt x="2155" y="60"/>
                </a:lnTo>
                <a:lnTo>
                  <a:pt x="2147" y="54"/>
                </a:lnTo>
                <a:lnTo>
                  <a:pt x="2140" y="49"/>
                </a:lnTo>
                <a:lnTo>
                  <a:pt x="2131" y="45"/>
                </a:lnTo>
                <a:lnTo>
                  <a:pt x="2121" y="43"/>
                </a:lnTo>
                <a:lnTo>
                  <a:pt x="2120" y="34"/>
                </a:lnTo>
                <a:lnTo>
                  <a:pt x="2118" y="27"/>
                </a:lnTo>
                <a:lnTo>
                  <a:pt x="2115" y="23"/>
                </a:lnTo>
                <a:lnTo>
                  <a:pt x="2112" y="20"/>
                </a:lnTo>
                <a:lnTo>
                  <a:pt x="2108" y="17"/>
                </a:lnTo>
                <a:lnTo>
                  <a:pt x="2104" y="14"/>
                </a:lnTo>
                <a:lnTo>
                  <a:pt x="2100" y="12"/>
                </a:lnTo>
                <a:lnTo>
                  <a:pt x="2095" y="11"/>
                </a:lnTo>
                <a:lnTo>
                  <a:pt x="2089" y="10"/>
                </a:lnTo>
                <a:lnTo>
                  <a:pt x="2084" y="8"/>
                </a:lnTo>
                <a:lnTo>
                  <a:pt x="2067" y="5"/>
                </a:lnTo>
                <a:lnTo>
                  <a:pt x="2049" y="3"/>
                </a:lnTo>
                <a:lnTo>
                  <a:pt x="2032" y="2"/>
                </a:lnTo>
                <a:lnTo>
                  <a:pt x="2014" y="1"/>
                </a:lnTo>
                <a:lnTo>
                  <a:pt x="2008" y="0"/>
                </a:lnTo>
                <a:lnTo>
                  <a:pt x="2003" y="0"/>
                </a:lnTo>
                <a:lnTo>
                  <a:pt x="1998" y="1"/>
                </a:lnTo>
                <a:lnTo>
                  <a:pt x="1993" y="2"/>
                </a:lnTo>
                <a:lnTo>
                  <a:pt x="1988" y="3"/>
                </a:lnTo>
                <a:lnTo>
                  <a:pt x="1984" y="5"/>
                </a:lnTo>
                <a:lnTo>
                  <a:pt x="1980" y="8"/>
                </a:lnTo>
                <a:lnTo>
                  <a:pt x="1976" y="12"/>
                </a:lnTo>
                <a:lnTo>
                  <a:pt x="1946" y="33"/>
                </a:lnTo>
                <a:lnTo>
                  <a:pt x="1917" y="55"/>
                </a:lnTo>
                <a:lnTo>
                  <a:pt x="1887" y="76"/>
                </a:lnTo>
                <a:lnTo>
                  <a:pt x="1858" y="98"/>
                </a:lnTo>
                <a:lnTo>
                  <a:pt x="1834" y="114"/>
                </a:lnTo>
                <a:lnTo>
                  <a:pt x="1809" y="130"/>
                </a:lnTo>
                <a:lnTo>
                  <a:pt x="1784" y="147"/>
                </a:lnTo>
                <a:lnTo>
                  <a:pt x="1759" y="164"/>
                </a:lnTo>
                <a:lnTo>
                  <a:pt x="1734" y="181"/>
                </a:lnTo>
                <a:lnTo>
                  <a:pt x="1711" y="197"/>
                </a:lnTo>
                <a:lnTo>
                  <a:pt x="1686" y="215"/>
                </a:lnTo>
                <a:lnTo>
                  <a:pt x="1662" y="232"/>
                </a:lnTo>
                <a:lnTo>
                  <a:pt x="1642" y="250"/>
                </a:lnTo>
                <a:lnTo>
                  <a:pt x="1620" y="269"/>
                </a:lnTo>
                <a:lnTo>
                  <a:pt x="1599" y="286"/>
                </a:lnTo>
                <a:lnTo>
                  <a:pt x="1578" y="305"/>
                </a:lnTo>
                <a:lnTo>
                  <a:pt x="1563" y="315"/>
                </a:lnTo>
                <a:lnTo>
                  <a:pt x="1550" y="327"/>
                </a:lnTo>
                <a:lnTo>
                  <a:pt x="1535" y="337"/>
                </a:lnTo>
                <a:lnTo>
                  <a:pt x="1521" y="349"/>
                </a:lnTo>
                <a:lnTo>
                  <a:pt x="1517" y="349"/>
                </a:lnTo>
                <a:lnTo>
                  <a:pt x="1514" y="349"/>
                </a:lnTo>
                <a:lnTo>
                  <a:pt x="1511" y="349"/>
                </a:lnTo>
                <a:lnTo>
                  <a:pt x="1507" y="348"/>
                </a:lnTo>
                <a:lnTo>
                  <a:pt x="1501" y="344"/>
                </a:lnTo>
                <a:lnTo>
                  <a:pt x="1496" y="341"/>
                </a:lnTo>
                <a:lnTo>
                  <a:pt x="1491" y="337"/>
                </a:lnTo>
                <a:lnTo>
                  <a:pt x="1486" y="335"/>
                </a:lnTo>
                <a:lnTo>
                  <a:pt x="1483" y="334"/>
                </a:lnTo>
                <a:lnTo>
                  <a:pt x="1480" y="333"/>
                </a:lnTo>
                <a:lnTo>
                  <a:pt x="1475" y="333"/>
                </a:lnTo>
                <a:lnTo>
                  <a:pt x="1472" y="334"/>
                </a:lnTo>
                <a:lnTo>
                  <a:pt x="1468" y="340"/>
                </a:lnTo>
                <a:lnTo>
                  <a:pt x="1464" y="347"/>
                </a:lnTo>
                <a:lnTo>
                  <a:pt x="1460" y="353"/>
                </a:lnTo>
                <a:lnTo>
                  <a:pt x="1458" y="360"/>
                </a:lnTo>
                <a:lnTo>
                  <a:pt x="1456" y="367"/>
                </a:lnTo>
                <a:lnTo>
                  <a:pt x="1456" y="375"/>
                </a:lnTo>
                <a:lnTo>
                  <a:pt x="1457" y="383"/>
                </a:lnTo>
                <a:lnTo>
                  <a:pt x="1459" y="392"/>
                </a:lnTo>
                <a:lnTo>
                  <a:pt x="1451" y="397"/>
                </a:lnTo>
                <a:lnTo>
                  <a:pt x="1441" y="403"/>
                </a:lnTo>
                <a:lnTo>
                  <a:pt x="1440" y="398"/>
                </a:lnTo>
                <a:lnTo>
                  <a:pt x="1440" y="393"/>
                </a:lnTo>
                <a:lnTo>
                  <a:pt x="1437" y="392"/>
                </a:lnTo>
                <a:lnTo>
                  <a:pt x="1434" y="391"/>
                </a:lnTo>
                <a:lnTo>
                  <a:pt x="1431" y="391"/>
                </a:lnTo>
                <a:lnTo>
                  <a:pt x="1428" y="391"/>
                </a:lnTo>
                <a:lnTo>
                  <a:pt x="1425" y="392"/>
                </a:lnTo>
                <a:lnTo>
                  <a:pt x="1421" y="393"/>
                </a:lnTo>
                <a:lnTo>
                  <a:pt x="1417" y="396"/>
                </a:lnTo>
                <a:lnTo>
                  <a:pt x="1414" y="399"/>
                </a:lnTo>
                <a:close/>
                <a:moveTo>
                  <a:pt x="124" y="1542"/>
                </a:moveTo>
                <a:lnTo>
                  <a:pt x="120" y="1544"/>
                </a:lnTo>
                <a:lnTo>
                  <a:pt x="115" y="1544"/>
                </a:lnTo>
                <a:lnTo>
                  <a:pt x="111" y="1544"/>
                </a:lnTo>
                <a:lnTo>
                  <a:pt x="108" y="1544"/>
                </a:lnTo>
                <a:lnTo>
                  <a:pt x="104" y="1544"/>
                </a:lnTo>
                <a:lnTo>
                  <a:pt x="100" y="1544"/>
                </a:lnTo>
                <a:lnTo>
                  <a:pt x="96" y="1546"/>
                </a:lnTo>
                <a:lnTo>
                  <a:pt x="91" y="1549"/>
                </a:lnTo>
                <a:lnTo>
                  <a:pt x="96" y="1559"/>
                </a:lnTo>
                <a:lnTo>
                  <a:pt x="102" y="1568"/>
                </a:lnTo>
                <a:lnTo>
                  <a:pt x="105" y="1572"/>
                </a:lnTo>
                <a:lnTo>
                  <a:pt x="108" y="1574"/>
                </a:lnTo>
                <a:lnTo>
                  <a:pt x="110" y="1575"/>
                </a:lnTo>
                <a:lnTo>
                  <a:pt x="111" y="1574"/>
                </a:lnTo>
                <a:lnTo>
                  <a:pt x="114" y="1574"/>
                </a:lnTo>
                <a:lnTo>
                  <a:pt x="117" y="1572"/>
                </a:lnTo>
                <a:lnTo>
                  <a:pt x="115" y="1568"/>
                </a:lnTo>
                <a:lnTo>
                  <a:pt x="115" y="1564"/>
                </a:lnTo>
                <a:lnTo>
                  <a:pt x="117" y="1560"/>
                </a:lnTo>
                <a:lnTo>
                  <a:pt x="119" y="1557"/>
                </a:lnTo>
                <a:lnTo>
                  <a:pt x="122" y="1554"/>
                </a:lnTo>
                <a:lnTo>
                  <a:pt x="124" y="1550"/>
                </a:lnTo>
                <a:lnTo>
                  <a:pt x="125" y="1546"/>
                </a:lnTo>
                <a:lnTo>
                  <a:pt x="124" y="1542"/>
                </a:lnTo>
                <a:close/>
                <a:moveTo>
                  <a:pt x="400" y="2033"/>
                </a:moveTo>
                <a:lnTo>
                  <a:pt x="400" y="2042"/>
                </a:lnTo>
                <a:lnTo>
                  <a:pt x="400" y="2049"/>
                </a:lnTo>
                <a:lnTo>
                  <a:pt x="401" y="2055"/>
                </a:lnTo>
                <a:lnTo>
                  <a:pt x="403" y="2061"/>
                </a:lnTo>
                <a:lnTo>
                  <a:pt x="405" y="2066"/>
                </a:lnTo>
                <a:lnTo>
                  <a:pt x="409" y="2071"/>
                </a:lnTo>
                <a:lnTo>
                  <a:pt x="413" y="2076"/>
                </a:lnTo>
                <a:lnTo>
                  <a:pt x="419" y="2083"/>
                </a:lnTo>
                <a:lnTo>
                  <a:pt x="427" y="2080"/>
                </a:lnTo>
                <a:lnTo>
                  <a:pt x="434" y="2078"/>
                </a:lnTo>
                <a:lnTo>
                  <a:pt x="441" y="2074"/>
                </a:lnTo>
                <a:lnTo>
                  <a:pt x="446" y="2070"/>
                </a:lnTo>
                <a:lnTo>
                  <a:pt x="450" y="2066"/>
                </a:lnTo>
                <a:lnTo>
                  <a:pt x="452" y="2061"/>
                </a:lnTo>
                <a:lnTo>
                  <a:pt x="453" y="2054"/>
                </a:lnTo>
                <a:lnTo>
                  <a:pt x="452" y="2048"/>
                </a:lnTo>
                <a:lnTo>
                  <a:pt x="448" y="2048"/>
                </a:lnTo>
                <a:lnTo>
                  <a:pt x="445" y="2047"/>
                </a:lnTo>
                <a:lnTo>
                  <a:pt x="442" y="2046"/>
                </a:lnTo>
                <a:lnTo>
                  <a:pt x="438" y="2044"/>
                </a:lnTo>
                <a:lnTo>
                  <a:pt x="434" y="2039"/>
                </a:lnTo>
                <a:lnTo>
                  <a:pt x="429" y="2034"/>
                </a:lnTo>
                <a:lnTo>
                  <a:pt x="426" y="2031"/>
                </a:lnTo>
                <a:lnTo>
                  <a:pt x="424" y="2028"/>
                </a:lnTo>
                <a:lnTo>
                  <a:pt x="421" y="2027"/>
                </a:lnTo>
                <a:lnTo>
                  <a:pt x="418" y="2026"/>
                </a:lnTo>
                <a:lnTo>
                  <a:pt x="414" y="2026"/>
                </a:lnTo>
                <a:lnTo>
                  <a:pt x="410" y="2027"/>
                </a:lnTo>
                <a:lnTo>
                  <a:pt x="405" y="2029"/>
                </a:lnTo>
                <a:lnTo>
                  <a:pt x="400" y="2033"/>
                </a:lnTo>
                <a:close/>
                <a:moveTo>
                  <a:pt x="0" y="1915"/>
                </a:moveTo>
                <a:lnTo>
                  <a:pt x="2" y="1926"/>
                </a:lnTo>
                <a:lnTo>
                  <a:pt x="4" y="1935"/>
                </a:lnTo>
                <a:lnTo>
                  <a:pt x="7" y="1944"/>
                </a:lnTo>
                <a:lnTo>
                  <a:pt x="12" y="1952"/>
                </a:lnTo>
                <a:lnTo>
                  <a:pt x="17" y="1959"/>
                </a:lnTo>
                <a:lnTo>
                  <a:pt x="25" y="1963"/>
                </a:lnTo>
                <a:lnTo>
                  <a:pt x="29" y="1965"/>
                </a:lnTo>
                <a:lnTo>
                  <a:pt x="33" y="1967"/>
                </a:lnTo>
                <a:lnTo>
                  <a:pt x="37" y="1968"/>
                </a:lnTo>
                <a:lnTo>
                  <a:pt x="42" y="1968"/>
                </a:lnTo>
                <a:lnTo>
                  <a:pt x="48" y="1968"/>
                </a:lnTo>
                <a:lnTo>
                  <a:pt x="54" y="1966"/>
                </a:lnTo>
                <a:lnTo>
                  <a:pt x="60" y="1964"/>
                </a:lnTo>
                <a:lnTo>
                  <a:pt x="64" y="1961"/>
                </a:lnTo>
                <a:lnTo>
                  <a:pt x="68" y="1957"/>
                </a:lnTo>
                <a:lnTo>
                  <a:pt x="71" y="1952"/>
                </a:lnTo>
                <a:lnTo>
                  <a:pt x="74" y="1947"/>
                </a:lnTo>
                <a:lnTo>
                  <a:pt x="76" y="1941"/>
                </a:lnTo>
                <a:lnTo>
                  <a:pt x="77" y="1931"/>
                </a:lnTo>
                <a:lnTo>
                  <a:pt x="76" y="1923"/>
                </a:lnTo>
                <a:lnTo>
                  <a:pt x="74" y="1914"/>
                </a:lnTo>
                <a:lnTo>
                  <a:pt x="72" y="1905"/>
                </a:lnTo>
                <a:lnTo>
                  <a:pt x="70" y="1901"/>
                </a:lnTo>
                <a:lnTo>
                  <a:pt x="68" y="1896"/>
                </a:lnTo>
                <a:lnTo>
                  <a:pt x="65" y="1893"/>
                </a:lnTo>
                <a:lnTo>
                  <a:pt x="62" y="1888"/>
                </a:lnTo>
                <a:lnTo>
                  <a:pt x="58" y="1885"/>
                </a:lnTo>
                <a:lnTo>
                  <a:pt x="54" y="1883"/>
                </a:lnTo>
                <a:lnTo>
                  <a:pt x="49" y="1881"/>
                </a:lnTo>
                <a:lnTo>
                  <a:pt x="44" y="1880"/>
                </a:lnTo>
                <a:lnTo>
                  <a:pt x="43" y="1880"/>
                </a:lnTo>
                <a:lnTo>
                  <a:pt x="35" y="1879"/>
                </a:lnTo>
                <a:lnTo>
                  <a:pt x="27" y="1880"/>
                </a:lnTo>
                <a:lnTo>
                  <a:pt x="18" y="1883"/>
                </a:lnTo>
                <a:lnTo>
                  <a:pt x="12" y="1887"/>
                </a:lnTo>
                <a:lnTo>
                  <a:pt x="7" y="1893"/>
                </a:lnTo>
                <a:lnTo>
                  <a:pt x="3" y="1899"/>
                </a:lnTo>
                <a:lnTo>
                  <a:pt x="2" y="1903"/>
                </a:lnTo>
                <a:lnTo>
                  <a:pt x="1" y="1907"/>
                </a:lnTo>
                <a:lnTo>
                  <a:pt x="0" y="1911"/>
                </a:lnTo>
                <a:lnTo>
                  <a:pt x="0" y="1915"/>
                </a:lnTo>
                <a:close/>
                <a:moveTo>
                  <a:pt x="243" y="2127"/>
                </a:moveTo>
                <a:lnTo>
                  <a:pt x="244" y="2135"/>
                </a:lnTo>
                <a:lnTo>
                  <a:pt x="247" y="2143"/>
                </a:lnTo>
                <a:lnTo>
                  <a:pt x="250" y="2148"/>
                </a:lnTo>
                <a:lnTo>
                  <a:pt x="253" y="2152"/>
                </a:lnTo>
                <a:lnTo>
                  <a:pt x="257" y="2156"/>
                </a:lnTo>
                <a:lnTo>
                  <a:pt x="262" y="2158"/>
                </a:lnTo>
                <a:lnTo>
                  <a:pt x="266" y="2160"/>
                </a:lnTo>
                <a:lnTo>
                  <a:pt x="271" y="2160"/>
                </a:lnTo>
                <a:lnTo>
                  <a:pt x="276" y="2160"/>
                </a:lnTo>
                <a:lnTo>
                  <a:pt x="282" y="2159"/>
                </a:lnTo>
                <a:lnTo>
                  <a:pt x="287" y="2158"/>
                </a:lnTo>
                <a:lnTo>
                  <a:pt x="292" y="2155"/>
                </a:lnTo>
                <a:lnTo>
                  <a:pt x="296" y="2152"/>
                </a:lnTo>
                <a:lnTo>
                  <a:pt x="300" y="2149"/>
                </a:lnTo>
                <a:lnTo>
                  <a:pt x="303" y="2144"/>
                </a:lnTo>
                <a:lnTo>
                  <a:pt x="305" y="2139"/>
                </a:lnTo>
                <a:lnTo>
                  <a:pt x="304" y="2133"/>
                </a:lnTo>
                <a:lnTo>
                  <a:pt x="302" y="2128"/>
                </a:lnTo>
                <a:lnTo>
                  <a:pt x="300" y="2124"/>
                </a:lnTo>
                <a:lnTo>
                  <a:pt x="297" y="2121"/>
                </a:lnTo>
                <a:lnTo>
                  <a:pt x="294" y="2119"/>
                </a:lnTo>
                <a:lnTo>
                  <a:pt x="291" y="2117"/>
                </a:lnTo>
                <a:lnTo>
                  <a:pt x="287" y="2117"/>
                </a:lnTo>
                <a:lnTo>
                  <a:pt x="283" y="2116"/>
                </a:lnTo>
                <a:lnTo>
                  <a:pt x="273" y="2117"/>
                </a:lnTo>
                <a:lnTo>
                  <a:pt x="264" y="2119"/>
                </a:lnTo>
                <a:lnTo>
                  <a:pt x="254" y="2123"/>
                </a:lnTo>
                <a:lnTo>
                  <a:pt x="243" y="2127"/>
                </a:lnTo>
                <a:close/>
                <a:moveTo>
                  <a:pt x="133" y="1995"/>
                </a:moveTo>
                <a:lnTo>
                  <a:pt x="135" y="2009"/>
                </a:lnTo>
                <a:lnTo>
                  <a:pt x="138" y="2019"/>
                </a:lnTo>
                <a:lnTo>
                  <a:pt x="143" y="2028"/>
                </a:lnTo>
                <a:lnTo>
                  <a:pt x="148" y="2037"/>
                </a:lnTo>
                <a:lnTo>
                  <a:pt x="156" y="2042"/>
                </a:lnTo>
                <a:lnTo>
                  <a:pt x="163" y="2046"/>
                </a:lnTo>
                <a:lnTo>
                  <a:pt x="170" y="2048"/>
                </a:lnTo>
                <a:lnTo>
                  <a:pt x="178" y="2049"/>
                </a:lnTo>
                <a:lnTo>
                  <a:pt x="187" y="2049"/>
                </a:lnTo>
                <a:lnTo>
                  <a:pt x="195" y="2048"/>
                </a:lnTo>
                <a:lnTo>
                  <a:pt x="203" y="2045"/>
                </a:lnTo>
                <a:lnTo>
                  <a:pt x="211" y="2041"/>
                </a:lnTo>
                <a:lnTo>
                  <a:pt x="219" y="2036"/>
                </a:lnTo>
                <a:lnTo>
                  <a:pt x="225" y="2029"/>
                </a:lnTo>
                <a:lnTo>
                  <a:pt x="230" y="2022"/>
                </a:lnTo>
                <a:lnTo>
                  <a:pt x="234" y="2015"/>
                </a:lnTo>
                <a:lnTo>
                  <a:pt x="232" y="2005"/>
                </a:lnTo>
                <a:lnTo>
                  <a:pt x="229" y="1997"/>
                </a:lnTo>
                <a:lnTo>
                  <a:pt x="225" y="1991"/>
                </a:lnTo>
                <a:lnTo>
                  <a:pt x="220" y="1986"/>
                </a:lnTo>
                <a:lnTo>
                  <a:pt x="215" y="1982"/>
                </a:lnTo>
                <a:lnTo>
                  <a:pt x="209" y="1979"/>
                </a:lnTo>
                <a:lnTo>
                  <a:pt x="203" y="1978"/>
                </a:lnTo>
                <a:lnTo>
                  <a:pt x="197" y="1977"/>
                </a:lnTo>
                <a:lnTo>
                  <a:pt x="190" y="1977"/>
                </a:lnTo>
                <a:lnTo>
                  <a:pt x="183" y="1978"/>
                </a:lnTo>
                <a:lnTo>
                  <a:pt x="174" y="1980"/>
                </a:lnTo>
                <a:lnTo>
                  <a:pt x="167" y="1982"/>
                </a:lnTo>
                <a:lnTo>
                  <a:pt x="151" y="1988"/>
                </a:lnTo>
                <a:lnTo>
                  <a:pt x="133" y="1995"/>
                </a:lnTo>
                <a:close/>
                <a:moveTo>
                  <a:pt x="377" y="1937"/>
                </a:moveTo>
                <a:lnTo>
                  <a:pt x="378" y="1945"/>
                </a:lnTo>
                <a:lnTo>
                  <a:pt x="380" y="1952"/>
                </a:lnTo>
                <a:lnTo>
                  <a:pt x="383" y="1958"/>
                </a:lnTo>
                <a:lnTo>
                  <a:pt x="386" y="1962"/>
                </a:lnTo>
                <a:lnTo>
                  <a:pt x="390" y="1966"/>
                </a:lnTo>
                <a:lnTo>
                  <a:pt x="394" y="1968"/>
                </a:lnTo>
                <a:lnTo>
                  <a:pt x="399" y="1969"/>
                </a:lnTo>
                <a:lnTo>
                  <a:pt x="404" y="1970"/>
                </a:lnTo>
                <a:lnTo>
                  <a:pt x="410" y="1970"/>
                </a:lnTo>
                <a:lnTo>
                  <a:pt x="414" y="1969"/>
                </a:lnTo>
                <a:lnTo>
                  <a:pt x="419" y="1967"/>
                </a:lnTo>
                <a:lnTo>
                  <a:pt x="424" y="1965"/>
                </a:lnTo>
                <a:lnTo>
                  <a:pt x="428" y="1962"/>
                </a:lnTo>
                <a:lnTo>
                  <a:pt x="432" y="1958"/>
                </a:lnTo>
                <a:lnTo>
                  <a:pt x="435" y="1954"/>
                </a:lnTo>
                <a:lnTo>
                  <a:pt x="437" y="1950"/>
                </a:lnTo>
                <a:lnTo>
                  <a:pt x="436" y="1943"/>
                </a:lnTo>
                <a:lnTo>
                  <a:pt x="434" y="1938"/>
                </a:lnTo>
                <a:lnTo>
                  <a:pt x="432" y="1935"/>
                </a:lnTo>
                <a:lnTo>
                  <a:pt x="429" y="1932"/>
                </a:lnTo>
                <a:lnTo>
                  <a:pt x="426" y="1929"/>
                </a:lnTo>
                <a:lnTo>
                  <a:pt x="423" y="1928"/>
                </a:lnTo>
                <a:lnTo>
                  <a:pt x="419" y="1927"/>
                </a:lnTo>
                <a:lnTo>
                  <a:pt x="415" y="1926"/>
                </a:lnTo>
                <a:lnTo>
                  <a:pt x="406" y="1927"/>
                </a:lnTo>
                <a:lnTo>
                  <a:pt x="397" y="1929"/>
                </a:lnTo>
                <a:lnTo>
                  <a:pt x="387" y="1933"/>
                </a:lnTo>
                <a:lnTo>
                  <a:pt x="377" y="1937"/>
                </a:lnTo>
                <a:close/>
                <a:moveTo>
                  <a:pt x="574" y="2184"/>
                </a:moveTo>
                <a:lnTo>
                  <a:pt x="576" y="2187"/>
                </a:lnTo>
                <a:lnTo>
                  <a:pt x="578" y="2189"/>
                </a:lnTo>
                <a:lnTo>
                  <a:pt x="580" y="2191"/>
                </a:lnTo>
                <a:lnTo>
                  <a:pt x="582" y="2192"/>
                </a:lnTo>
                <a:lnTo>
                  <a:pt x="587" y="2193"/>
                </a:lnTo>
                <a:lnTo>
                  <a:pt x="592" y="2192"/>
                </a:lnTo>
                <a:lnTo>
                  <a:pt x="604" y="2188"/>
                </a:lnTo>
                <a:lnTo>
                  <a:pt x="616" y="2181"/>
                </a:lnTo>
                <a:lnTo>
                  <a:pt x="612" y="2173"/>
                </a:lnTo>
                <a:lnTo>
                  <a:pt x="607" y="2164"/>
                </a:lnTo>
                <a:lnTo>
                  <a:pt x="595" y="2167"/>
                </a:lnTo>
                <a:lnTo>
                  <a:pt x="588" y="2171"/>
                </a:lnTo>
                <a:lnTo>
                  <a:pt x="582" y="2176"/>
                </a:lnTo>
                <a:lnTo>
                  <a:pt x="574" y="2184"/>
                </a:lnTo>
                <a:close/>
                <a:moveTo>
                  <a:pt x="3669" y="182"/>
                </a:moveTo>
                <a:lnTo>
                  <a:pt x="3673" y="190"/>
                </a:lnTo>
                <a:lnTo>
                  <a:pt x="3676" y="197"/>
                </a:lnTo>
                <a:lnTo>
                  <a:pt x="3681" y="203"/>
                </a:lnTo>
                <a:lnTo>
                  <a:pt x="3685" y="210"/>
                </a:lnTo>
                <a:lnTo>
                  <a:pt x="3690" y="214"/>
                </a:lnTo>
                <a:lnTo>
                  <a:pt x="3694" y="217"/>
                </a:lnTo>
                <a:lnTo>
                  <a:pt x="3699" y="220"/>
                </a:lnTo>
                <a:lnTo>
                  <a:pt x="3704" y="222"/>
                </a:lnTo>
                <a:lnTo>
                  <a:pt x="3716" y="225"/>
                </a:lnTo>
                <a:lnTo>
                  <a:pt x="3726" y="225"/>
                </a:lnTo>
                <a:lnTo>
                  <a:pt x="3738" y="225"/>
                </a:lnTo>
                <a:lnTo>
                  <a:pt x="3750" y="223"/>
                </a:lnTo>
                <a:lnTo>
                  <a:pt x="3750" y="220"/>
                </a:lnTo>
                <a:lnTo>
                  <a:pt x="3750" y="218"/>
                </a:lnTo>
                <a:lnTo>
                  <a:pt x="3750" y="216"/>
                </a:lnTo>
                <a:lnTo>
                  <a:pt x="3751" y="213"/>
                </a:lnTo>
                <a:lnTo>
                  <a:pt x="3755" y="209"/>
                </a:lnTo>
                <a:lnTo>
                  <a:pt x="3761" y="206"/>
                </a:lnTo>
                <a:lnTo>
                  <a:pt x="3759" y="198"/>
                </a:lnTo>
                <a:lnTo>
                  <a:pt x="3757" y="192"/>
                </a:lnTo>
                <a:lnTo>
                  <a:pt x="3754" y="186"/>
                </a:lnTo>
                <a:lnTo>
                  <a:pt x="3750" y="181"/>
                </a:lnTo>
                <a:lnTo>
                  <a:pt x="3741" y="171"/>
                </a:lnTo>
                <a:lnTo>
                  <a:pt x="3732" y="164"/>
                </a:lnTo>
                <a:lnTo>
                  <a:pt x="3723" y="158"/>
                </a:lnTo>
                <a:lnTo>
                  <a:pt x="3713" y="153"/>
                </a:lnTo>
                <a:lnTo>
                  <a:pt x="3702" y="148"/>
                </a:lnTo>
                <a:lnTo>
                  <a:pt x="3693" y="145"/>
                </a:lnTo>
                <a:lnTo>
                  <a:pt x="3693" y="151"/>
                </a:lnTo>
                <a:lnTo>
                  <a:pt x="3692" y="156"/>
                </a:lnTo>
                <a:lnTo>
                  <a:pt x="3690" y="160"/>
                </a:lnTo>
                <a:lnTo>
                  <a:pt x="3687" y="165"/>
                </a:lnTo>
                <a:lnTo>
                  <a:pt x="3684" y="169"/>
                </a:lnTo>
                <a:lnTo>
                  <a:pt x="3680" y="173"/>
                </a:lnTo>
                <a:lnTo>
                  <a:pt x="3674" y="178"/>
                </a:lnTo>
                <a:lnTo>
                  <a:pt x="3669" y="182"/>
                </a:lnTo>
                <a:close/>
                <a:moveTo>
                  <a:pt x="3619" y="135"/>
                </a:moveTo>
                <a:lnTo>
                  <a:pt x="3612" y="124"/>
                </a:lnTo>
                <a:lnTo>
                  <a:pt x="3606" y="113"/>
                </a:lnTo>
                <a:lnTo>
                  <a:pt x="3600" y="105"/>
                </a:lnTo>
                <a:lnTo>
                  <a:pt x="3593" y="98"/>
                </a:lnTo>
                <a:lnTo>
                  <a:pt x="3590" y="96"/>
                </a:lnTo>
                <a:lnTo>
                  <a:pt x="3586" y="94"/>
                </a:lnTo>
                <a:lnTo>
                  <a:pt x="3582" y="94"/>
                </a:lnTo>
                <a:lnTo>
                  <a:pt x="3576" y="94"/>
                </a:lnTo>
                <a:lnTo>
                  <a:pt x="3572" y="95"/>
                </a:lnTo>
                <a:lnTo>
                  <a:pt x="3567" y="97"/>
                </a:lnTo>
                <a:lnTo>
                  <a:pt x="3562" y="101"/>
                </a:lnTo>
                <a:lnTo>
                  <a:pt x="3557" y="105"/>
                </a:lnTo>
                <a:lnTo>
                  <a:pt x="3559" y="117"/>
                </a:lnTo>
                <a:lnTo>
                  <a:pt x="3562" y="128"/>
                </a:lnTo>
                <a:lnTo>
                  <a:pt x="3565" y="133"/>
                </a:lnTo>
                <a:lnTo>
                  <a:pt x="3567" y="137"/>
                </a:lnTo>
                <a:lnTo>
                  <a:pt x="3571" y="141"/>
                </a:lnTo>
                <a:lnTo>
                  <a:pt x="3574" y="144"/>
                </a:lnTo>
                <a:lnTo>
                  <a:pt x="3578" y="147"/>
                </a:lnTo>
                <a:lnTo>
                  <a:pt x="3583" y="148"/>
                </a:lnTo>
                <a:lnTo>
                  <a:pt x="3588" y="150"/>
                </a:lnTo>
                <a:lnTo>
                  <a:pt x="3593" y="150"/>
                </a:lnTo>
                <a:lnTo>
                  <a:pt x="3599" y="147"/>
                </a:lnTo>
                <a:lnTo>
                  <a:pt x="3605" y="145"/>
                </a:lnTo>
                <a:lnTo>
                  <a:pt x="3611" y="141"/>
                </a:lnTo>
                <a:lnTo>
                  <a:pt x="3619" y="135"/>
                </a:lnTo>
                <a:close/>
                <a:moveTo>
                  <a:pt x="3836" y="279"/>
                </a:moveTo>
                <a:lnTo>
                  <a:pt x="3840" y="277"/>
                </a:lnTo>
                <a:lnTo>
                  <a:pt x="3842" y="275"/>
                </a:lnTo>
                <a:lnTo>
                  <a:pt x="3844" y="273"/>
                </a:lnTo>
                <a:lnTo>
                  <a:pt x="3844" y="270"/>
                </a:lnTo>
                <a:lnTo>
                  <a:pt x="3844" y="268"/>
                </a:lnTo>
                <a:lnTo>
                  <a:pt x="3843" y="265"/>
                </a:lnTo>
                <a:lnTo>
                  <a:pt x="3841" y="261"/>
                </a:lnTo>
                <a:lnTo>
                  <a:pt x="3838" y="258"/>
                </a:lnTo>
                <a:lnTo>
                  <a:pt x="3835" y="259"/>
                </a:lnTo>
                <a:lnTo>
                  <a:pt x="3833" y="261"/>
                </a:lnTo>
                <a:lnTo>
                  <a:pt x="3831" y="265"/>
                </a:lnTo>
                <a:lnTo>
                  <a:pt x="3831" y="267"/>
                </a:lnTo>
                <a:lnTo>
                  <a:pt x="3831" y="270"/>
                </a:lnTo>
                <a:lnTo>
                  <a:pt x="3832" y="273"/>
                </a:lnTo>
                <a:lnTo>
                  <a:pt x="3834" y="276"/>
                </a:lnTo>
                <a:lnTo>
                  <a:pt x="3836" y="279"/>
                </a:lnTo>
                <a:close/>
                <a:moveTo>
                  <a:pt x="3475" y="191"/>
                </a:moveTo>
                <a:lnTo>
                  <a:pt x="3482" y="188"/>
                </a:lnTo>
                <a:lnTo>
                  <a:pt x="3489" y="184"/>
                </a:lnTo>
                <a:lnTo>
                  <a:pt x="3493" y="180"/>
                </a:lnTo>
                <a:lnTo>
                  <a:pt x="3495" y="175"/>
                </a:lnTo>
                <a:lnTo>
                  <a:pt x="3497" y="171"/>
                </a:lnTo>
                <a:lnTo>
                  <a:pt x="3497" y="166"/>
                </a:lnTo>
                <a:lnTo>
                  <a:pt x="3496" y="161"/>
                </a:lnTo>
                <a:lnTo>
                  <a:pt x="3494" y="155"/>
                </a:lnTo>
                <a:lnTo>
                  <a:pt x="3479" y="158"/>
                </a:lnTo>
                <a:lnTo>
                  <a:pt x="3464" y="163"/>
                </a:lnTo>
                <a:lnTo>
                  <a:pt x="3464" y="171"/>
                </a:lnTo>
                <a:lnTo>
                  <a:pt x="3466" y="179"/>
                </a:lnTo>
                <a:lnTo>
                  <a:pt x="3467" y="182"/>
                </a:lnTo>
                <a:lnTo>
                  <a:pt x="3469" y="185"/>
                </a:lnTo>
                <a:lnTo>
                  <a:pt x="3472" y="188"/>
                </a:lnTo>
                <a:lnTo>
                  <a:pt x="3475" y="191"/>
                </a:lnTo>
                <a:close/>
                <a:moveTo>
                  <a:pt x="3633" y="307"/>
                </a:moveTo>
                <a:lnTo>
                  <a:pt x="3633" y="309"/>
                </a:lnTo>
                <a:lnTo>
                  <a:pt x="3632" y="311"/>
                </a:lnTo>
                <a:lnTo>
                  <a:pt x="3632" y="312"/>
                </a:lnTo>
                <a:lnTo>
                  <a:pt x="3630" y="314"/>
                </a:lnTo>
                <a:lnTo>
                  <a:pt x="3628" y="317"/>
                </a:lnTo>
                <a:lnTo>
                  <a:pt x="3626" y="321"/>
                </a:lnTo>
                <a:lnTo>
                  <a:pt x="3630" y="327"/>
                </a:lnTo>
                <a:lnTo>
                  <a:pt x="3635" y="331"/>
                </a:lnTo>
                <a:lnTo>
                  <a:pt x="3639" y="333"/>
                </a:lnTo>
                <a:lnTo>
                  <a:pt x="3643" y="334"/>
                </a:lnTo>
                <a:lnTo>
                  <a:pt x="3649" y="334"/>
                </a:lnTo>
                <a:lnTo>
                  <a:pt x="3653" y="332"/>
                </a:lnTo>
                <a:lnTo>
                  <a:pt x="3658" y="329"/>
                </a:lnTo>
                <a:lnTo>
                  <a:pt x="3662" y="324"/>
                </a:lnTo>
                <a:lnTo>
                  <a:pt x="3657" y="315"/>
                </a:lnTo>
                <a:lnTo>
                  <a:pt x="3652" y="306"/>
                </a:lnTo>
                <a:lnTo>
                  <a:pt x="3649" y="308"/>
                </a:lnTo>
                <a:lnTo>
                  <a:pt x="3647" y="309"/>
                </a:lnTo>
                <a:lnTo>
                  <a:pt x="3643" y="309"/>
                </a:lnTo>
                <a:lnTo>
                  <a:pt x="3641" y="308"/>
                </a:lnTo>
                <a:lnTo>
                  <a:pt x="3639" y="307"/>
                </a:lnTo>
                <a:lnTo>
                  <a:pt x="3637" y="306"/>
                </a:lnTo>
                <a:lnTo>
                  <a:pt x="3635" y="306"/>
                </a:lnTo>
                <a:lnTo>
                  <a:pt x="3633" y="307"/>
                </a:lnTo>
                <a:close/>
                <a:moveTo>
                  <a:pt x="3496" y="259"/>
                </a:moveTo>
                <a:lnTo>
                  <a:pt x="3499" y="259"/>
                </a:lnTo>
                <a:lnTo>
                  <a:pt x="3502" y="259"/>
                </a:lnTo>
                <a:lnTo>
                  <a:pt x="3506" y="258"/>
                </a:lnTo>
                <a:lnTo>
                  <a:pt x="3509" y="256"/>
                </a:lnTo>
                <a:lnTo>
                  <a:pt x="3517" y="252"/>
                </a:lnTo>
                <a:lnTo>
                  <a:pt x="3524" y="248"/>
                </a:lnTo>
                <a:lnTo>
                  <a:pt x="3524" y="244"/>
                </a:lnTo>
                <a:lnTo>
                  <a:pt x="3522" y="241"/>
                </a:lnTo>
                <a:lnTo>
                  <a:pt x="3520" y="237"/>
                </a:lnTo>
                <a:lnTo>
                  <a:pt x="3516" y="232"/>
                </a:lnTo>
                <a:lnTo>
                  <a:pt x="3507" y="227"/>
                </a:lnTo>
                <a:lnTo>
                  <a:pt x="3499" y="223"/>
                </a:lnTo>
                <a:lnTo>
                  <a:pt x="3492" y="227"/>
                </a:lnTo>
                <a:lnTo>
                  <a:pt x="3485" y="231"/>
                </a:lnTo>
                <a:lnTo>
                  <a:pt x="3486" y="240"/>
                </a:lnTo>
                <a:lnTo>
                  <a:pt x="3488" y="247"/>
                </a:lnTo>
                <a:lnTo>
                  <a:pt x="3489" y="250"/>
                </a:lnTo>
                <a:lnTo>
                  <a:pt x="3491" y="253"/>
                </a:lnTo>
                <a:lnTo>
                  <a:pt x="3493" y="256"/>
                </a:lnTo>
                <a:lnTo>
                  <a:pt x="3496" y="259"/>
                </a:lnTo>
                <a:close/>
                <a:moveTo>
                  <a:pt x="3212" y="337"/>
                </a:moveTo>
                <a:lnTo>
                  <a:pt x="3218" y="345"/>
                </a:lnTo>
                <a:lnTo>
                  <a:pt x="3222" y="352"/>
                </a:lnTo>
                <a:lnTo>
                  <a:pt x="3226" y="356"/>
                </a:lnTo>
                <a:lnTo>
                  <a:pt x="3229" y="357"/>
                </a:lnTo>
                <a:lnTo>
                  <a:pt x="3230" y="360"/>
                </a:lnTo>
                <a:lnTo>
                  <a:pt x="3229" y="363"/>
                </a:lnTo>
                <a:lnTo>
                  <a:pt x="3228" y="366"/>
                </a:lnTo>
                <a:lnTo>
                  <a:pt x="3227" y="369"/>
                </a:lnTo>
                <a:lnTo>
                  <a:pt x="3231" y="373"/>
                </a:lnTo>
                <a:lnTo>
                  <a:pt x="3235" y="377"/>
                </a:lnTo>
                <a:lnTo>
                  <a:pt x="3236" y="382"/>
                </a:lnTo>
                <a:lnTo>
                  <a:pt x="3239" y="388"/>
                </a:lnTo>
                <a:lnTo>
                  <a:pt x="3240" y="391"/>
                </a:lnTo>
                <a:lnTo>
                  <a:pt x="3243" y="393"/>
                </a:lnTo>
                <a:lnTo>
                  <a:pt x="3245" y="394"/>
                </a:lnTo>
                <a:lnTo>
                  <a:pt x="3248" y="395"/>
                </a:lnTo>
                <a:lnTo>
                  <a:pt x="3252" y="393"/>
                </a:lnTo>
                <a:lnTo>
                  <a:pt x="3255" y="390"/>
                </a:lnTo>
                <a:lnTo>
                  <a:pt x="3258" y="387"/>
                </a:lnTo>
                <a:lnTo>
                  <a:pt x="3260" y="384"/>
                </a:lnTo>
                <a:lnTo>
                  <a:pt x="3261" y="381"/>
                </a:lnTo>
                <a:lnTo>
                  <a:pt x="3260" y="377"/>
                </a:lnTo>
                <a:lnTo>
                  <a:pt x="3259" y="372"/>
                </a:lnTo>
                <a:lnTo>
                  <a:pt x="3257" y="368"/>
                </a:lnTo>
                <a:lnTo>
                  <a:pt x="3258" y="367"/>
                </a:lnTo>
                <a:lnTo>
                  <a:pt x="3259" y="365"/>
                </a:lnTo>
                <a:lnTo>
                  <a:pt x="3255" y="360"/>
                </a:lnTo>
                <a:lnTo>
                  <a:pt x="3252" y="357"/>
                </a:lnTo>
                <a:lnTo>
                  <a:pt x="3249" y="354"/>
                </a:lnTo>
                <a:lnTo>
                  <a:pt x="3246" y="353"/>
                </a:lnTo>
                <a:lnTo>
                  <a:pt x="3242" y="353"/>
                </a:lnTo>
                <a:lnTo>
                  <a:pt x="3238" y="353"/>
                </a:lnTo>
                <a:lnTo>
                  <a:pt x="3234" y="355"/>
                </a:lnTo>
                <a:lnTo>
                  <a:pt x="3229" y="357"/>
                </a:lnTo>
                <a:lnTo>
                  <a:pt x="3230" y="354"/>
                </a:lnTo>
                <a:lnTo>
                  <a:pt x="3231" y="352"/>
                </a:lnTo>
                <a:lnTo>
                  <a:pt x="3234" y="349"/>
                </a:lnTo>
                <a:lnTo>
                  <a:pt x="3236" y="347"/>
                </a:lnTo>
                <a:lnTo>
                  <a:pt x="3242" y="342"/>
                </a:lnTo>
                <a:lnTo>
                  <a:pt x="3246" y="337"/>
                </a:lnTo>
                <a:lnTo>
                  <a:pt x="3242" y="329"/>
                </a:lnTo>
                <a:lnTo>
                  <a:pt x="3238" y="324"/>
                </a:lnTo>
                <a:lnTo>
                  <a:pt x="3236" y="323"/>
                </a:lnTo>
                <a:lnTo>
                  <a:pt x="3233" y="322"/>
                </a:lnTo>
                <a:lnTo>
                  <a:pt x="3231" y="322"/>
                </a:lnTo>
                <a:lnTo>
                  <a:pt x="3229" y="322"/>
                </a:lnTo>
                <a:lnTo>
                  <a:pt x="3223" y="324"/>
                </a:lnTo>
                <a:lnTo>
                  <a:pt x="3219" y="327"/>
                </a:lnTo>
                <a:lnTo>
                  <a:pt x="3215" y="332"/>
                </a:lnTo>
                <a:lnTo>
                  <a:pt x="3212" y="337"/>
                </a:lnTo>
                <a:close/>
                <a:moveTo>
                  <a:pt x="3543" y="507"/>
                </a:moveTo>
                <a:lnTo>
                  <a:pt x="3547" y="505"/>
                </a:lnTo>
                <a:lnTo>
                  <a:pt x="3552" y="504"/>
                </a:lnTo>
                <a:lnTo>
                  <a:pt x="3554" y="501"/>
                </a:lnTo>
                <a:lnTo>
                  <a:pt x="3556" y="499"/>
                </a:lnTo>
                <a:lnTo>
                  <a:pt x="3557" y="496"/>
                </a:lnTo>
                <a:lnTo>
                  <a:pt x="3557" y="493"/>
                </a:lnTo>
                <a:lnTo>
                  <a:pt x="3557" y="490"/>
                </a:lnTo>
                <a:lnTo>
                  <a:pt x="3556" y="487"/>
                </a:lnTo>
                <a:lnTo>
                  <a:pt x="3554" y="484"/>
                </a:lnTo>
                <a:lnTo>
                  <a:pt x="3552" y="482"/>
                </a:lnTo>
                <a:lnTo>
                  <a:pt x="3550" y="480"/>
                </a:lnTo>
                <a:lnTo>
                  <a:pt x="3546" y="479"/>
                </a:lnTo>
                <a:lnTo>
                  <a:pt x="3543" y="478"/>
                </a:lnTo>
                <a:lnTo>
                  <a:pt x="3540" y="479"/>
                </a:lnTo>
                <a:lnTo>
                  <a:pt x="3537" y="480"/>
                </a:lnTo>
                <a:lnTo>
                  <a:pt x="3534" y="482"/>
                </a:lnTo>
                <a:lnTo>
                  <a:pt x="3534" y="489"/>
                </a:lnTo>
                <a:lnTo>
                  <a:pt x="3535" y="494"/>
                </a:lnTo>
                <a:lnTo>
                  <a:pt x="3539" y="500"/>
                </a:lnTo>
                <a:lnTo>
                  <a:pt x="3543" y="507"/>
                </a:lnTo>
                <a:close/>
                <a:moveTo>
                  <a:pt x="3555" y="451"/>
                </a:moveTo>
                <a:lnTo>
                  <a:pt x="3555" y="455"/>
                </a:lnTo>
                <a:lnTo>
                  <a:pt x="3556" y="461"/>
                </a:lnTo>
                <a:lnTo>
                  <a:pt x="3558" y="466"/>
                </a:lnTo>
                <a:lnTo>
                  <a:pt x="3561" y="471"/>
                </a:lnTo>
                <a:lnTo>
                  <a:pt x="3564" y="469"/>
                </a:lnTo>
                <a:lnTo>
                  <a:pt x="3567" y="467"/>
                </a:lnTo>
                <a:lnTo>
                  <a:pt x="3568" y="464"/>
                </a:lnTo>
                <a:lnTo>
                  <a:pt x="3569" y="461"/>
                </a:lnTo>
                <a:lnTo>
                  <a:pt x="3570" y="459"/>
                </a:lnTo>
                <a:lnTo>
                  <a:pt x="3570" y="454"/>
                </a:lnTo>
                <a:lnTo>
                  <a:pt x="3569" y="451"/>
                </a:lnTo>
                <a:lnTo>
                  <a:pt x="3567" y="448"/>
                </a:lnTo>
                <a:lnTo>
                  <a:pt x="3561" y="449"/>
                </a:lnTo>
                <a:lnTo>
                  <a:pt x="3555" y="451"/>
                </a:lnTo>
                <a:close/>
                <a:moveTo>
                  <a:pt x="3299" y="494"/>
                </a:moveTo>
                <a:lnTo>
                  <a:pt x="3300" y="497"/>
                </a:lnTo>
                <a:lnTo>
                  <a:pt x="3301" y="499"/>
                </a:lnTo>
                <a:lnTo>
                  <a:pt x="3303" y="501"/>
                </a:lnTo>
                <a:lnTo>
                  <a:pt x="3305" y="503"/>
                </a:lnTo>
                <a:lnTo>
                  <a:pt x="3309" y="504"/>
                </a:lnTo>
                <a:lnTo>
                  <a:pt x="3313" y="504"/>
                </a:lnTo>
                <a:lnTo>
                  <a:pt x="3317" y="502"/>
                </a:lnTo>
                <a:lnTo>
                  <a:pt x="3320" y="499"/>
                </a:lnTo>
                <a:lnTo>
                  <a:pt x="3322" y="497"/>
                </a:lnTo>
                <a:lnTo>
                  <a:pt x="3323" y="495"/>
                </a:lnTo>
                <a:lnTo>
                  <a:pt x="3322" y="493"/>
                </a:lnTo>
                <a:lnTo>
                  <a:pt x="3322" y="490"/>
                </a:lnTo>
                <a:lnTo>
                  <a:pt x="3315" y="491"/>
                </a:lnTo>
                <a:lnTo>
                  <a:pt x="3311" y="489"/>
                </a:lnTo>
                <a:lnTo>
                  <a:pt x="3308" y="489"/>
                </a:lnTo>
                <a:lnTo>
                  <a:pt x="3305" y="489"/>
                </a:lnTo>
                <a:lnTo>
                  <a:pt x="3302" y="491"/>
                </a:lnTo>
                <a:lnTo>
                  <a:pt x="3299" y="494"/>
                </a:lnTo>
                <a:close/>
                <a:moveTo>
                  <a:pt x="3203" y="452"/>
                </a:moveTo>
                <a:lnTo>
                  <a:pt x="3209" y="464"/>
                </a:lnTo>
                <a:lnTo>
                  <a:pt x="3215" y="474"/>
                </a:lnTo>
                <a:lnTo>
                  <a:pt x="3219" y="473"/>
                </a:lnTo>
                <a:lnTo>
                  <a:pt x="3223" y="471"/>
                </a:lnTo>
                <a:lnTo>
                  <a:pt x="3227" y="469"/>
                </a:lnTo>
                <a:lnTo>
                  <a:pt x="3229" y="466"/>
                </a:lnTo>
                <a:lnTo>
                  <a:pt x="3230" y="463"/>
                </a:lnTo>
                <a:lnTo>
                  <a:pt x="3231" y="460"/>
                </a:lnTo>
                <a:lnTo>
                  <a:pt x="3231" y="455"/>
                </a:lnTo>
                <a:lnTo>
                  <a:pt x="3231" y="452"/>
                </a:lnTo>
                <a:lnTo>
                  <a:pt x="3230" y="449"/>
                </a:lnTo>
                <a:lnTo>
                  <a:pt x="3229" y="446"/>
                </a:lnTo>
                <a:lnTo>
                  <a:pt x="3227" y="443"/>
                </a:lnTo>
                <a:lnTo>
                  <a:pt x="3225" y="440"/>
                </a:lnTo>
                <a:lnTo>
                  <a:pt x="3222" y="438"/>
                </a:lnTo>
                <a:lnTo>
                  <a:pt x="3219" y="437"/>
                </a:lnTo>
                <a:lnTo>
                  <a:pt x="3216" y="436"/>
                </a:lnTo>
                <a:lnTo>
                  <a:pt x="3213" y="437"/>
                </a:lnTo>
                <a:lnTo>
                  <a:pt x="3209" y="444"/>
                </a:lnTo>
                <a:lnTo>
                  <a:pt x="3203" y="452"/>
                </a:lnTo>
                <a:close/>
                <a:moveTo>
                  <a:pt x="3248" y="147"/>
                </a:moveTo>
                <a:lnTo>
                  <a:pt x="3252" y="144"/>
                </a:lnTo>
                <a:lnTo>
                  <a:pt x="3257" y="141"/>
                </a:lnTo>
                <a:lnTo>
                  <a:pt x="3259" y="137"/>
                </a:lnTo>
                <a:lnTo>
                  <a:pt x="3261" y="134"/>
                </a:lnTo>
                <a:lnTo>
                  <a:pt x="3262" y="130"/>
                </a:lnTo>
                <a:lnTo>
                  <a:pt x="3262" y="126"/>
                </a:lnTo>
                <a:lnTo>
                  <a:pt x="3261" y="120"/>
                </a:lnTo>
                <a:lnTo>
                  <a:pt x="3260" y="116"/>
                </a:lnTo>
                <a:lnTo>
                  <a:pt x="3252" y="116"/>
                </a:lnTo>
                <a:lnTo>
                  <a:pt x="3245" y="117"/>
                </a:lnTo>
                <a:lnTo>
                  <a:pt x="3241" y="117"/>
                </a:lnTo>
                <a:lnTo>
                  <a:pt x="3238" y="118"/>
                </a:lnTo>
                <a:lnTo>
                  <a:pt x="3234" y="120"/>
                </a:lnTo>
                <a:lnTo>
                  <a:pt x="3230" y="124"/>
                </a:lnTo>
                <a:lnTo>
                  <a:pt x="3236" y="133"/>
                </a:lnTo>
                <a:lnTo>
                  <a:pt x="3240" y="139"/>
                </a:lnTo>
                <a:lnTo>
                  <a:pt x="3243" y="143"/>
                </a:lnTo>
                <a:lnTo>
                  <a:pt x="3248" y="147"/>
                </a:lnTo>
                <a:close/>
                <a:moveTo>
                  <a:pt x="3270" y="199"/>
                </a:moveTo>
                <a:lnTo>
                  <a:pt x="3273" y="203"/>
                </a:lnTo>
                <a:lnTo>
                  <a:pt x="3275" y="208"/>
                </a:lnTo>
                <a:lnTo>
                  <a:pt x="3275" y="212"/>
                </a:lnTo>
                <a:lnTo>
                  <a:pt x="3275" y="216"/>
                </a:lnTo>
                <a:lnTo>
                  <a:pt x="3279" y="217"/>
                </a:lnTo>
                <a:lnTo>
                  <a:pt x="3282" y="217"/>
                </a:lnTo>
                <a:lnTo>
                  <a:pt x="3285" y="217"/>
                </a:lnTo>
                <a:lnTo>
                  <a:pt x="3288" y="216"/>
                </a:lnTo>
                <a:lnTo>
                  <a:pt x="3292" y="214"/>
                </a:lnTo>
                <a:lnTo>
                  <a:pt x="3294" y="212"/>
                </a:lnTo>
                <a:lnTo>
                  <a:pt x="3295" y="210"/>
                </a:lnTo>
                <a:lnTo>
                  <a:pt x="3297" y="208"/>
                </a:lnTo>
                <a:lnTo>
                  <a:pt x="3297" y="204"/>
                </a:lnTo>
                <a:lnTo>
                  <a:pt x="3298" y="201"/>
                </a:lnTo>
                <a:lnTo>
                  <a:pt x="3297" y="198"/>
                </a:lnTo>
                <a:lnTo>
                  <a:pt x="3297" y="195"/>
                </a:lnTo>
                <a:lnTo>
                  <a:pt x="3295" y="192"/>
                </a:lnTo>
                <a:lnTo>
                  <a:pt x="3293" y="190"/>
                </a:lnTo>
                <a:lnTo>
                  <a:pt x="3290" y="187"/>
                </a:lnTo>
                <a:lnTo>
                  <a:pt x="3286" y="185"/>
                </a:lnTo>
                <a:lnTo>
                  <a:pt x="3279" y="192"/>
                </a:lnTo>
                <a:lnTo>
                  <a:pt x="3270" y="199"/>
                </a:lnTo>
                <a:close/>
                <a:moveTo>
                  <a:pt x="4032" y="2224"/>
                </a:moveTo>
                <a:lnTo>
                  <a:pt x="4026" y="2231"/>
                </a:lnTo>
                <a:lnTo>
                  <a:pt x="4020" y="2238"/>
                </a:lnTo>
                <a:lnTo>
                  <a:pt x="4014" y="2244"/>
                </a:lnTo>
                <a:lnTo>
                  <a:pt x="4010" y="2252"/>
                </a:lnTo>
                <a:lnTo>
                  <a:pt x="4009" y="2258"/>
                </a:lnTo>
                <a:lnTo>
                  <a:pt x="4007" y="2262"/>
                </a:lnTo>
                <a:lnTo>
                  <a:pt x="4007" y="2267"/>
                </a:lnTo>
                <a:lnTo>
                  <a:pt x="4007" y="2273"/>
                </a:lnTo>
                <a:lnTo>
                  <a:pt x="4007" y="2278"/>
                </a:lnTo>
                <a:lnTo>
                  <a:pt x="4008" y="2286"/>
                </a:lnTo>
                <a:lnTo>
                  <a:pt x="4009" y="2292"/>
                </a:lnTo>
                <a:lnTo>
                  <a:pt x="4012" y="2300"/>
                </a:lnTo>
                <a:lnTo>
                  <a:pt x="4017" y="2302"/>
                </a:lnTo>
                <a:lnTo>
                  <a:pt x="4024" y="2304"/>
                </a:lnTo>
                <a:lnTo>
                  <a:pt x="4030" y="2305"/>
                </a:lnTo>
                <a:lnTo>
                  <a:pt x="4038" y="2306"/>
                </a:lnTo>
                <a:lnTo>
                  <a:pt x="4045" y="2307"/>
                </a:lnTo>
                <a:lnTo>
                  <a:pt x="4052" y="2309"/>
                </a:lnTo>
                <a:lnTo>
                  <a:pt x="4058" y="2310"/>
                </a:lnTo>
                <a:lnTo>
                  <a:pt x="4064" y="2314"/>
                </a:lnTo>
                <a:lnTo>
                  <a:pt x="4069" y="2306"/>
                </a:lnTo>
                <a:lnTo>
                  <a:pt x="4073" y="2299"/>
                </a:lnTo>
                <a:lnTo>
                  <a:pt x="4076" y="2292"/>
                </a:lnTo>
                <a:lnTo>
                  <a:pt x="4078" y="2284"/>
                </a:lnTo>
                <a:lnTo>
                  <a:pt x="4083" y="2266"/>
                </a:lnTo>
                <a:lnTo>
                  <a:pt x="4087" y="2249"/>
                </a:lnTo>
                <a:lnTo>
                  <a:pt x="4082" y="2250"/>
                </a:lnTo>
                <a:lnTo>
                  <a:pt x="4077" y="2250"/>
                </a:lnTo>
                <a:lnTo>
                  <a:pt x="4073" y="2250"/>
                </a:lnTo>
                <a:lnTo>
                  <a:pt x="4069" y="2249"/>
                </a:lnTo>
                <a:lnTo>
                  <a:pt x="4062" y="2245"/>
                </a:lnTo>
                <a:lnTo>
                  <a:pt x="4057" y="2240"/>
                </a:lnTo>
                <a:lnTo>
                  <a:pt x="4052" y="2235"/>
                </a:lnTo>
                <a:lnTo>
                  <a:pt x="4047" y="2230"/>
                </a:lnTo>
                <a:lnTo>
                  <a:pt x="4044" y="2228"/>
                </a:lnTo>
                <a:lnTo>
                  <a:pt x="4041" y="2227"/>
                </a:lnTo>
                <a:lnTo>
                  <a:pt x="4038" y="2225"/>
                </a:lnTo>
                <a:lnTo>
                  <a:pt x="4032" y="2224"/>
                </a:lnTo>
                <a:close/>
                <a:moveTo>
                  <a:pt x="3323" y="2557"/>
                </a:moveTo>
                <a:lnTo>
                  <a:pt x="3331" y="2555"/>
                </a:lnTo>
                <a:lnTo>
                  <a:pt x="3340" y="2552"/>
                </a:lnTo>
                <a:lnTo>
                  <a:pt x="3339" y="2549"/>
                </a:lnTo>
                <a:lnTo>
                  <a:pt x="3338" y="2547"/>
                </a:lnTo>
                <a:lnTo>
                  <a:pt x="3337" y="2545"/>
                </a:lnTo>
                <a:lnTo>
                  <a:pt x="3335" y="2544"/>
                </a:lnTo>
                <a:lnTo>
                  <a:pt x="3332" y="2543"/>
                </a:lnTo>
                <a:lnTo>
                  <a:pt x="3328" y="2543"/>
                </a:lnTo>
                <a:lnTo>
                  <a:pt x="3325" y="2545"/>
                </a:lnTo>
                <a:lnTo>
                  <a:pt x="3323" y="2548"/>
                </a:lnTo>
                <a:lnTo>
                  <a:pt x="3322" y="2552"/>
                </a:lnTo>
                <a:lnTo>
                  <a:pt x="3323" y="2557"/>
                </a:lnTo>
                <a:close/>
                <a:moveTo>
                  <a:pt x="3121" y="2596"/>
                </a:moveTo>
                <a:lnTo>
                  <a:pt x="3122" y="2601"/>
                </a:lnTo>
                <a:lnTo>
                  <a:pt x="3124" y="2606"/>
                </a:lnTo>
                <a:lnTo>
                  <a:pt x="3126" y="2609"/>
                </a:lnTo>
                <a:lnTo>
                  <a:pt x="3129" y="2612"/>
                </a:lnTo>
                <a:lnTo>
                  <a:pt x="3132" y="2614"/>
                </a:lnTo>
                <a:lnTo>
                  <a:pt x="3136" y="2615"/>
                </a:lnTo>
                <a:lnTo>
                  <a:pt x="3140" y="2614"/>
                </a:lnTo>
                <a:lnTo>
                  <a:pt x="3145" y="2612"/>
                </a:lnTo>
                <a:lnTo>
                  <a:pt x="3144" y="2606"/>
                </a:lnTo>
                <a:lnTo>
                  <a:pt x="3143" y="2602"/>
                </a:lnTo>
                <a:lnTo>
                  <a:pt x="3140" y="2599"/>
                </a:lnTo>
                <a:lnTo>
                  <a:pt x="3138" y="2596"/>
                </a:lnTo>
                <a:lnTo>
                  <a:pt x="3134" y="2595"/>
                </a:lnTo>
                <a:lnTo>
                  <a:pt x="3131" y="2595"/>
                </a:lnTo>
                <a:lnTo>
                  <a:pt x="3126" y="2595"/>
                </a:lnTo>
                <a:lnTo>
                  <a:pt x="3121" y="2596"/>
                </a:lnTo>
                <a:close/>
                <a:moveTo>
                  <a:pt x="3296" y="2566"/>
                </a:moveTo>
                <a:lnTo>
                  <a:pt x="3298" y="2573"/>
                </a:lnTo>
                <a:lnTo>
                  <a:pt x="3300" y="2580"/>
                </a:lnTo>
                <a:lnTo>
                  <a:pt x="3303" y="2585"/>
                </a:lnTo>
                <a:lnTo>
                  <a:pt x="3306" y="2589"/>
                </a:lnTo>
                <a:lnTo>
                  <a:pt x="3310" y="2594"/>
                </a:lnTo>
                <a:lnTo>
                  <a:pt x="3315" y="2596"/>
                </a:lnTo>
                <a:lnTo>
                  <a:pt x="3319" y="2598"/>
                </a:lnTo>
                <a:lnTo>
                  <a:pt x="3326" y="2599"/>
                </a:lnTo>
                <a:lnTo>
                  <a:pt x="3329" y="2596"/>
                </a:lnTo>
                <a:lnTo>
                  <a:pt x="3331" y="2593"/>
                </a:lnTo>
                <a:lnTo>
                  <a:pt x="3333" y="2588"/>
                </a:lnTo>
                <a:lnTo>
                  <a:pt x="3333" y="2584"/>
                </a:lnTo>
                <a:lnTo>
                  <a:pt x="3333" y="2580"/>
                </a:lnTo>
                <a:lnTo>
                  <a:pt x="3333" y="2576"/>
                </a:lnTo>
                <a:lnTo>
                  <a:pt x="3331" y="2572"/>
                </a:lnTo>
                <a:lnTo>
                  <a:pt x="3330" y="2569"/>
                </a:lnTo>
                <a:lnTo>
                  <a:pt x="3327" y="2566"/>
                </a:lnTo>
                <a:lnTo>
                  <a:pt x="3324" y="2562"/>
                </a:lnTo>
                <a:lnTo>
                  <a:pt x="3320" y="2560"/>
                </a:lnTo>
                <a:lnTo>
                  <a:pt x="3316" y="2559"/>
                </a:lnTo>
                <a:lnTo>
                  <a:pt x="3311" y="2558"/>
                </a:lnTo>
                <a:lnTo>
                  <a:pt x="3307" y="2559"/>
                </a:lnTo>
                <a:lnTo>
                  <a:pt x="3302" y="2561"/>
                </a:lnTo>
                <a:lnTo>
                  <a:pt x="3296" y="2566"/>
                </a:lnTo>
                <a:close/>
                <a:moveTo>
                  <a:pt x="3458" y="2491"/>
                </a:moveTo>
                <a:lnTo>
                  <a:pt x="3459" y="2497"/>
                </a:lnTo>
                <a:lnTo>
                  <a:pt x="3461" y="2503"/>
                </a:lnTo>
                <a:lnTo>
                  <a:pt x="3464" y="2508"/>
                </a:lnTo>
                <a:lnTo>
                  <a:pt x="3467" y="2511"/>
                </a:lnTo>
                <a:lnTo>
                  <a:pt x="3471" y="2513"/>
                </a:lnTo>
                <a:lnTo>
                  <a:pt x="3475" y="2513"/>
                </a:lnTo>
                <a:lnTo>
                  <a:pt x="3480" y="2513"/>
                </a:lnTo>
                <a:lnTo>
                  <a:pt x="3487" y="2511"/>
                </a:lnTo>
                <a:lnTo>
                  <a:pt x="3486" y="2503"/>
                </a:lnTo>
                <a:lnTo>
                  <a:pt x="3484" y="2498"/>
                </a:lnTo>
                <a:lnTo>
                  <a:pt x="3481" y="2493"/>
                </a:lnTo>
                <a:lnTo>
                  <a:pt x="3478" y="2490"/>
                </a:lnTo>
                <a:lnTo>
                  <a:pt x="3474" y="2488"/>
                </a:lnTo>
                <a:lnTo>
                  <a:pt x="3469" y="2487"/>
                </a:lnTo>
                <a:lnTo>
                  <a:pt x="3464" y="2488"/>
                </a:lnTo>
                <a:lnTo>
                  <a:pt x="3458" y="2491"/>
                </a:lnTo>
                <a:close/>
                <a:moveTo>
                  <a:pt x="3532" y="2568"/>
                </a:moveTo>
                <a:lnTo>
                  <a:pt x="3535" y="2567"/>
                </a:lnTo>
                <a:lnTo>
                  <a:pt x="3536" y="2564"/>
                </a:lnTo>
                <a:lnTo>
                  <a:pt x="3536" y="2561"/>
                </a:lnTo>
                <a:lnTo>
                  <a:pt x="3535" y="2557"/>
                </a:lnTo>
                <a:lnTo>
                  <a:pt x="3532" y="2551"/>
                </a:lnTo>
                <a:lnTo>
                  <a:pt x="3530" y="2545"/>
                </a:lnTo>
                <a:lnTo>
                  <a:pt x="3526" y="2545"/>
                </a:lnTo>
                <a:lnTo>
                  <a:pt x="3523" y="2546"/>
                </a:lnTo>
                <a:lnTo>
                  <a:pt x="3520" y="2548"/>
                </a:lnTo>
                <a:lnTo>
                  <a:pt x="3518" y="2550"/>
                </a:lnTo>
                <a:lnTo>
                  <a:pt x="3511" y="2551"/>
                </a:lnTo>
                <a:lnTo>
                  <a:pt x="3507" y="2553"/>
                </a:lnTo>
                <a:lnTo>
                  <a:pt x="3504" y="2556"/>
                </a:lnTo>
                <a:lnTo>
                  <a:pt x="3502" y="2560"/>
                </a:lnTo>
                <a:lnTo>
                  <a:pt x="3501" y="2565"/>
                </a:lnTo>
                <a:lnTo>
                  <a:pt x="3500" y="2569"/>
                </a:lnTo>
                <a:lnTo>
                  <a:pt x="3500" y="2574"/>
                </a:lnTo>
                <a:lnTo>
                  <a:pt x="3501" y="2579"/>
                </a:lnTo>
                <a:lnTo>
                  <a:pt x="3506" y="2580"/>
                </a:lnTo>
                <a:lnTo>
                  <a:pt x="3513" y="2580"/>
                </a:lnTo>
                <a:lnTo>
                  <a:pt x="3521" y="2578"/>
                </a:lnTo>
                <a:lnTo>
                  <a:pt x="3528" y="2575"/>
                </a:lnTo>
                <a:lnTo>
                  <a:pt x="3526" y="2567"/>
                </a:lnTo>
                <a:lnTo>
                  <a:pt x="3529" y="2568"/>
                </a:lnTo>
                <a:lnTo>
                  <a:pt x="3532" y="2568"/>
                </a:lnTo>
                <a:close/>
                <a:moveTo>
                  <a:pt x="3678" y="2594"/>
                </a:moveTo>
                <a:lnTo>
                  <a:pt x="3680" y="2597"/>
                </a:lnTo>
                <a:lnTo>
                  <a:pt x="3684" y="2599"/>
                </a:lnTo>
                <a:lnTo>
                  <a:pt x="3689" y="2601"/>
                </a:lnTo>
                <a:lnTo>
                  <a:pt x="3694" y="2602"/>
                </a:lnTo>
                <a:lnTo>
                  <a:pt x="3699" y="2602"/>
                </a:lnTo>
                <a:lnTo>
                  <a:pt x="3703" y="2601"/>
                </a:lnTo>
                <a:lnTo>
                  <a:pt x="3705" y="2600"/>
                </a:lnTo>
                <a:lnTo>
                  <a:pt x="3707" y="2598"/>
                </a:lnTo>
                <a:lnTo>
                  <a:pt x="3708" y="2596"/>
                </a:lnTo>
                <a:lnTo>
                  <a:pt x="3711" y="2593"/>
                </a:lnTo>
                <a:lnTo>
                  <a:pt x="3706" y="2589"/>
                </a:lnTo>
                <a:lnTo>
                  <a:pt x="3702" y="2586"/>
                </a:lnTo>
                <a:lnTo>
                  <a:pt x="3697" y="2583"/>
                </a:lnTo>
                <a:lnTo>
                  <a:pt x="3692" y="2581"/>
                </a:lnTo>
                <a:lnTo>
                  <a:pt x="3687" y="2581"/>
                </a:lnTo>
                <a:lnTo>
                  <a:pt x="3682" y="2582"/>
                </a:lnTo>
                <a:lnTo>
                  <a:pt x="3681" y="2584"/>
                </a:lnTo>
                <a:lnTo>
                  <a:pt x="3679" y="2586"/>
                </a:lnTo>
                <a:lnTo>
                  <a:pt x="3678" y="2589"/>
                </a:lnTo>
                <a:lnTo>
                  <a:pt x="3678" y="2594"/>
                </a:lnTo>
                <a:close/>
                <a:moveTo>
                  <a:pt x="3260" y="2523"/>
                </a:moveTo>
                <a:lnTo>
                  <a:pt x="3261" y="2528"/>
                </a:lnTo>
                <a:lnTo>
                  <a:pt x="3263" y="2532"/>
                </a:lnTo>
                <a:lnTo>
                  <a:pt x="3265" y="2536"/>
                </a:lnTo>
                <a:lnTo>
                  <a:pt x="3269" y="2537"/>
                </a:lnTo>
                <a:lnTo>
                  <a:pt x="3276" y="2538"/>
                </a:lnTo>
                <a:lnTo>
                  <a:pt x="3283" y="2539"/>
                </a:lnTo>
                <a:lnTo>
                  <a:pt x="3284" y="2534"/>
                </a:lnTo>
                <a:lnTo>
                  <a:pt x="3284" y="2529"/>
                </a:lnTo>
                <a:lnTo>
                  <a:pt x="3283" y="2523"/>
                </a:lnTo>
                <a:lnTo>
                  <a:pt x="3281" y="2516"/>
                </a:lnTo>
                <a:lnTo>
                  <a:pt x="3270" y="2519"/>
                </a:lnTo>
                <a:lnTo>
                  <a:pt x="3260" y="2523"/>
                </a:lnTo>
                <a:close/>
                <a:moveTo>
                  <a:pt x="3534" y="2617"/>
                </a:moveTo>
                <a:lnTo>
                  <a:pt x="3527" y="2615"/>
                </a:lnTo>
                <a:lnTo>
                  <a:pt x="3520" y="2613"/>
                </a:lnTo>
                <a:lnTo>
                  <a:pt x="3516" y="2614"/>
                </a:lnTo>
                <a:lnTo>
                  <a:pt x="3512" y="2615"/>
                </a:lnTo>
                <a:lnTo>
                  <a:pt x="3509" y="2617"/>
                </a:lnTo>
                <a:lnTo>
                  <a:pt x="3506" y="2622"/>
                </a:lnTo>
                <a:lnTo>
                  <a:pt x="3508" y="2626"/>
                </a:lnTo>
                <a:lnTo>
                  <a:pt x="3511" y="2629"/>
                </a:lnTo>
                <a:lnTo>
                  <a:pt x="3513" y="2631"/>
                </a:lnTo>
                <a:lnTo>
                  <a:pt x="3517" y="2633"/>
                </a:lnTo>
                <a:lnTo>
                  <a:pt x="3521" y="2634"/>
                </a:lnTo>
                <a:lnTo>
                  <a:pt x="3524" y="2634"/>
                </a:lnTo>
                <a:lnTo>
                  <a:pt x="3529" y="2634"/>
                </a:lnTo>
                <a:lnTo>
                  <a:pt x="3534" y="2632"/>
                </a:lnTo>
                <a:lnTo>
                  <a:pt x="3534" y="2625"/>
                </a:lnTo>
                <a:lnTo>
                  <a:pt x="3534" y="2617"/>
                </a:lnTo>
                <a:close/>
                <a:moveTo>
                  <a:pt x="3625" y="2637"/>
                </a:moveTo>
                <a:lnTo>
                  <a:pt x="3629" y="2641"/>
                </a:lnTo>
                <a:lnTo>
                  <a:pt x="3635" y="2644"/>
                </a:lnTo>
                <a:lnTo>
                  <a:pt x="3638" y="2645"/>
                </a:lnTo>
                <a:lnTo>
                  <a:pt x="3641" y="2645"/>
                </a:lnTo>
                <a:lnTo>
                  <a:pt x="3646" y="2644"/>
                </a:lnTo>
                <a:lnTo>
                  <a:pt x="3650" y="2643"/>
                </a:lnTo>
                <a:lnTo>
                  <a:pt x="3655" y="2636"/>
                </a:lnTo>
                <a:lnTo>
                  <a:pt x="3658" y="2629"/>
                </a:lnTo>
                <a:lnTo>
                  <a:pt x="3659" y="2621"/>
                </a:lnTo>
                <a:lnTo>
                  <a:pt x="3659" y="2612"/>
                </a:lnTo>
                <a:lnTo>
                  <a:pt x="3644" y="2614"/>
                </a:lnTo>
                <a:lnTo>
                  <a:pt x="3634" y="2617"/>
                </a:lnTo>
                <a:lnTo>
                  <a:pt x="3630" y="2621"/>
                </a:lnTo>
                <a:lnTo>
                  <a:pt x="3627" y="2625"/>
                </a:lnTo>
                <a:lnTo>
                  <a:pt x="3625" y="2630"/>
                </a:lnTo>
                <a:lnTo>
                  <a:pt x="3625" y="2637"/>
                </a:lnTo>
                <a:close/>
                <a:moveTo>
                  <a:pt x="3589" y="2376"/>
                </a:moveTo>
                <a:lnTo>
                  <a:pt x="3590" y="2376"/>
                </a:lnTo>
                <a:lnTo>
                  <a:pt x="3592" y="2377"/>
                </a:lnTo>
                <a:lnTo>
                  <a:pt x="3593" y="2378"/>
                </a:lnTo>
                <a:lnTo>
                  <a:pt x="3594" y="2379"/>
                </a:lnTo>
                <a:lnTo>
                  <a:pt x="3595" y="2383"/>
                </a:lnTo>
                <a:lnTo>
                  <a:pt x="3597" y="2388"/>
                </a:lnTo>
                <a:lnTo>
                  <a:pt x="3606" y="2388"/>
                </a:lnTo>
                <a:lnTo>
                  <a:pt x="3614" y="2387"/>
                </a:lnTo>
                <a:lnTo>
                  <a:pt x="3618" y="2384"/>
                </a:lnTo>
                <a:lnTo>
                  <a:pt x="3621" y="2381"/>
                </a:lnTo>
                <a:lnTo>
                  <a:pt x="3622" y="2377"/>
                </a:lnTo>
                <a:lnTo>
                  <a:pt x="3622" y="2374"/>
                </a:lnTo>
                <a:lnTo>
                  <a:pt x="3620" y="2370"/>
                </a:lnTo>
                <a:lnTo>
                  <a:pt x="3618" y="2365"/>
                </a:lnTo>
                <a:lnTo>
                  <a:pt x="3615" y="2362"/>
                </a:lnTo>
                <a:lnTo>
                  <a:pt x="3610" y="2359"/>
                </a:lnTo>
                <a:lnTo>
                  <a:pt x="3606" y="2358"/>
                </a:lnTo>
                <a:lnTo>
                  <a:pt x="3602" y="2358"/>
                </a:lnTo>
                <a:lnTo>
                  <a:pt x="3598" y="2359"/>
                </a:lnTo>
                <a:lnTo>
                  <a:pt x="3594" y="2362"/>
                </a:lnTo>
                <a:lnTo>
                  <a:pt x="3591" y="2369"/>
                </a:lnTo>
                <a:lnTo>
                  <a:pt x="3589" y="2376"/>
                </a:lnTo>
                <a:close/>
                <a:moveTo>
                  <a:pt x="3760" y="1954"/>
                </a:moveTo>
                <a:lnTo>
                  <a:pt x="3751" y="1956"/>
                </a:lnTo>
                <a:lnTo>
                  <a:pt x="3744" y="1960"/>
                </a:lnTo>
                <a:lnTo>
                  <a:pt x="3741" y="1962"/>
                </a:lnTo>
                <a:lnTo>
                  <a:pt x="3739" y="1964"/>
                </a:lnTo>
                <a:lnTo>
                  <a:pt x="3738" y="1967"/>
                </a:lnTo>
                <a:lnTo>
                  <a:pt x="3737" y="1969"/>
                </a:lnTo>
                <a:lnTo>
                  <a:pt x="3736" y="1975"/>
                </a:lnTo>
                <a:lnTo>
                  <a:pt x="3738" y="1980"/>
                </a:lnTo>
                <a:lnTo>
                  <a:pt x="3743" y="1985"/>
                </a:lnTo>
                <a:lnTo>
                  <a:pt x="3748" y="1990"/>
                </a:lnTo>
                <a:lnTo>
                  <a:pt x="3755" y="1988"/>
                </a:lnTo>
                <a:lnTo>
                  <a:pt x="3761" y="1985"/>
                </a:lnTo>
                <a:lnTo>
                  <a:pt x="3765" y="1981"/>
                </a:lnTo>
                <a:lnTo>
                  <a:pt x="3767" y="1976"/>
                </a:lnTo>
                <a:lnTo>
                  <a:pt x="3768" y="1970"/>
                </a:lnTo>
                <a:lnTo>
                  <a:pt x="3767" y="1964"/>
                </a:lnTo>
                <a:lnTo>
                  <a:pt x="3765" y="1959"/>
                </a:lnTo>
                <a:lnTo>
                  <a:pt x="3760" y="1954"/>
                </a:lnTo>
                <a:close/>
                <a:moveTo>
                  <a:pt x="3738" y="1851"/>
                </a:moveTo>
                <a:lnTo>
                  <a:pt x="3736" y="1863"/>
                </a:lnTo>
                <a:lnTo>
                  <a:pt x="3736" y="1871"/>
                </a:lnTo>
                <a:lnTo>
                  <a:pt x="3737" y="1876"/>
                </a:lnTo>
                <a:lnTo>
                  <a:pt x="3739" y="1880"/>
                </a:lnTo>
                <a:lnTo>
                  <a:pt x="3743" y="1885"/>
                </a:lnTo>
                <a:lnTo>
                  <a:pt x="3746" y="1892"/>
                </a:lnTo>
                <a:lnTo>
                  <a:pt x="3752" y="1893"/>
                </a:lnTo>
                <a:lnTo>
                  <a:pt x="3757" y="1892"/>
                </a:lnTo>
                <a:lnTo>
                  <a:pt x="3761" y="1888"/>
                </a:lnTo>
                <a:lnTo>
                  <a:pt x="3765" y="1885"/>
                </a:lnTo>
                <a:lnTo>
                  <a:pt x="3768" y="1881"/>
                </a:lnTo>
                <a:lnTo>
                  <a:pt x="3770" y="1876"/>
                </a:lnTo>
                <a:lnTo>
                  <a:pt x="3771" y="1871"/>
                </a:lnTo>
                <a:lnTo>
                  <a:pt x="3772" y="1866"/>
                </a:lnTo>
                <a:lnTo>
                  <a:pt x="3771" y="1860"/>
                </a:lnTo>
                <a:lnTo>
                  <a:pt x="3770" y="1855"/>
                </a:lnTo>
                <a:lnTo>
                  <a:pt x="3767" y="1851"/>
                </a:lnTo>
                <a:lnTo>
                  <a:pt x="3764" y="1848"/>
                </a:lnTo>
                <a:lnTo>
                  <a:pt x="3759" y="1846"/>
                </a:lnTo>
                <a:lnTo>
                  <a:pt x="3754" y="1846"/>
                </a:lnTo>
                <a:lnTo>
                  <a:pt x="3747" y="1848"/>
                </a:lnTo>
                <a:lnTo>
                  <a:pt x="3738" y="1851"/>
                </a:lnTo>
                <a:close/>
                <a:moveTo>
                  <a:pt x="3925" y="2092"/>
                </a:moveTo>
                <a:lnTo>
                  <a:pt x="3919" y="2093"/>
                </a:lnTo>
                <a:lnTo>
                  <a:pt x="3915" y="2095"/>
                </a:lnTo>
                <a:lnTo>
                  <a:pt x="3911" y="2097"/>
                </a:lnTo>
                <a:lnTo>
                  <a:pt x="3908" y="2100"/>
                </a:lnTo>
                <a:lnTo>
                  <a:pt x="3906" y="2104"/>
                </a:lnTo>
                <a:lnTo>
                  <a:pt x="3903" y="2107"/>
                </a:lnTo>
                <a:lnTo>
                  <a:pt x="3903" y="2112"/>
                </a:lnTo>
                <a:lnTo>
                  <a:pt x="3905" y="2117"/>
                </a:lnTo>
                <a:lnTo>
                  <a:pt x="3908" y="2121"/>
                </a:lnTo>
                <a:lnTo>
                  <a:pt x="3912" y="2124"/>
                </a:lnTo>
                <a:lnTo>
                  <a:pt x="3917" y="2125"/>
                </a:lnTo>
                <a:lnTo>
                  <a:pt x="3922" y="2125"/>
                </a:lnTo>
                <a:lnTo>
                  <a:pt x="3927" y="2124"/>
                </a:lnTo>
                <a:lnTo>
                  <a:pt x="3932" y="2122"/>
                </a:lnTo>
                <a:lnTo>
                  <a:pt x="3938" y="2119"/>
                </a:lnTo>
                <a:lnTo>
                  <a:pt x="3942" y="2115"/>
                </a:lnTo>
                <a:lnTo>
                  <a:pt x="3941" y="2110"/>
                </a:lnTo>
                <a:lnTo>
                  <a:pt x="3939" y="2106"/>
                </a:lnTo>
                <a:lnTo>
                  <a:pt x="3937" y="2103"/>
                </a:lnTo>
                <a:lnTo>
                  <a:pt x="3934" y="2101"/>
                </a:lnTo>
                <a:lnTo>
                  <a:pt x="3929" y="2097"/>
                </a:lnTo>
                <a:lnTo>
                  <a:pt x="3925" y="2092"/>
                </a:lnTo>
                <a:close/>
                <a:moveTo>
                  <a:pt x="3992" y="2204"/>
                </a:moveTo>
                <a:lnTo>
                  <a:pt x="4000" y="2203"/>
                </a:lnTo>
                <a:lnTo>
                  <a:pt x="4004" y="2203"/>
                </a:lnTo>
                <a:lnTo>
                  <a:pt x="4008" y="2201"/>
                </a:lnTo>
                <a:lnTo>
                  <a:pt x="4014" y="2196"/>
                </a:lnTo>
                <a:lnTo>
                  <a:pt x="4015" y="2191"/>
                </a:lnTo>
                <a:lnTo>
                  <a:pt x="4015" y="2184"/>
                </a:lnTo>
                <a:lnTo>
                  <a:pt x="4013" y="2177"/>
                </a:lnTo>
                <a:lnTo>
                  <a:pt x="4011" y="2169"/>
                </a:lnTo>
                <a:lnTo>
                  <a:pt x="4003" y="2171"/>
                </a:lnTo>
                <a:lnTo>
                  <a:pt x="3996" y="2173"/>
                </a:lnTo>
                <a:lnTo>
                  <a:pt x="3992" y="2177"/>
                </a:lnTo>
                <a:lnTo>
                  <a:pt x="3990" y="2180"/>
                </a:lnTo>
                <a:lnTo>
                  <a:pt x="3989" y="2185"/>
                </a:lnTo>
                <a:lnTo>
                  <a:pt x="3989" y="2190"/>
                </a:lnTo>
                <a:lnTo>
                  <a:pt x="3990" y="2196"/>
                </a:lnTo>
                <a:lnTo>
                  <a:pt x="3992" y="2204"/>
                </a:lnTo>
                <a:close/>
                <a:moveTo>
                  <a:pt x="3940" y="1831"/>
                </a:moveTo>
                <a:lnTo>
                  <a:pt x="3940" y="1837"/>
                </a:lnTo>
                <a:lnTo>
                  <a:pt x="3941" y="1842"/>
                </a:lnTo>
                <a:lnTo>
                  <a:pt x="3943" y="1847"/>
                </a:lnTo>
                <a:lnTo>
                  <a:pt x="3946" y="1850"/>
                </a:lnTo>
                <a:lnTo>
                  <a:pt x="3950" y="1853"/>
                </a:lnTo>
                <a:lnTo>
                  <a:pt x="3955" y="1854"/>
                </a:lnTo>
                <a:lnTo>
                  <a:pt x="3961" y="1853"/>
                </a:lnTo>
                <a:lnTo>
                  <a:pt x="3968" y="1850"/>
                </a:lnTo>
                <a:lnTo>
                  <a:pt x="3967" y="1845"/>
                </a:lnTo>
                <a:lnTo>
                  <a:pt x="3966" y="1841"/>
                </a:lnTo>
                <a:lnTo>
                  <a:pt x="3966" y="1836"/>
                </a:lnTo>
                <a:lnTo>
                  <a:pt x="3967" y="1831"/>
                </a:lnTo>
                <a:lnTo>
                  <a:pt x="3965" y="1830"/>
                </a:lnTo>
                <a:lnTo>
                  <a:pt x="3962" y="1828"/>
                </a:lnTo>
                <a:lnTo>
                  <a:pt x="3959" y="1827"/>
                </a:lnTo>
                <a:lnTo>
                  <a:pt x="3956" y="1827"/>
                </a:lnTo>
                <a:lnTo>
                  <a:pt x="3952" y="1827"/>
                </a:lnTo>
                <a:lnTo>
                  <a:pt x="3949" y="1827"/>
                </a:lnTo>
                <a:lnTo>
                  <a:pt x="3944" y="1829"/>
                </a:lnTo>
                <a:lnTo>
                  <a:pt x="3940" y="1831"/>
                </a:lnTo>
                <a:close/>
                <a:moveTo>
                  <a:pt x="4160" y="1891"/>
                </a:moveTo>
                <a:lnTo>
                  <a:pt x="4173" y="1888"/>
                </a:lnTo>
                <a:lnTo>
                  <a:pt x="4183" y="1888"/>
                </a:lnTo>
                <a:lnTo>
                  <a:pt x="4185" y="1881"/>
                </a:lnTo>
                <a:lnTo>
                  <a:pt x="4187" y="1874"/>
                </a:lnTo>
                <a:lnTo>
                  <a:pt x="4187" y="1870"/>
                </a:lnTo>
                <a:lnTo>
                  <a:pt x="4186" y="1866"/>
                </a:lnTo>
                <a:lnTo>
                  <a:pt x="4185" y="1860"/>
                </a:lnTo>
                <a:lnTo>
                  <a:pt x="4182" y="1855"/>
                </a:lnTo>
                <a:lnTo>
                  <a:pt x="4175" y="1857"/>
                </a:lnTo>
                <a:lnTo>
                  <a:pt x="4169" y="1859"/>
                </a:lnTo>
                <a:lnTo>
                  <a:pt x="4164" y="1863"/>
                </a:lnTo>
                <a:lnTo>
                  <a:pt x="4159" y="1867"/>
                </a:lnTo>
                <a:lnTo>
                  <a:pt x="4157" y="1872"/>
                </a:lnTo>
                <a:lnTo>
                  <a:pt x="4156" y="1877"/>
                </a:lnTo>
                <a:lnTo>
                  <a:pt x="4157" y="1883"/>
                </a:lnTo>
                <a:lnTo>
                  <a:pt x="4160" y="1891"/>
                </a:lnTo>
                <a:close/>
                <a:moveTo>
                  <a:pt x="3611" y="2341"/>
                </a:moveTo>
                <a:lnTo>
                  <a:pt x="3614" y="2346"/>
                </a:lnTo>
                <a:lnTo>
                  <a:pt x="3616" y="2351"/>
                </a:lnTo>
                <a:lnTo>
                  <a:pt x="3619" y="2354"/>
                </a:lnTo>
                <a:lnTo>
                  <a:pt x="3622" y="2357"/>
                </a:lnTo>
                <a:lnTo>
                  <a:pt x="3625" y="2356"/>
                </a:lnTo>
                <a:lnTo>
                  <a:pt x="3628" y="2354"/>
                </a:lnTo>
                <a:lnTo>
                  <a:pt x="3630" y="2352"/>
                </a:lnTo>
                <a:lnTo>
                  <a:pt x="3631" y="2349"/>
                </a:lnTo>
                <a:lnTo>
                  <a:pt x="3632" y="2347"/>
                </a:lnTo>
                <a:lnTo>
                  <a:pt x="3631" y="2343"/>
                </a:lnTo>
                <a:lnTo>
                  <a:pt x="3630" y="2340"/>
                </a:lnTo>
                <a:lnTo>
                  <a:pt x="3629" y="2335"/>
                </a:lnTo>
                <a:lnTo>
                  <a:pt x="3621" y="2338"/>
                </a:lnTo>
                <a:lnTo>
                  <a:pt x="3611" y="2341"/>
                </a:lnTo>
                <a:close/>
                <a:moveTo>
                  <a:pt x="3649" y="2414"/>
                </a:moveTo>
                <a:lnTo>
                  <a:pt x="3640" y="2417"/>
                </a:lnTo>
                <a:lnTo>
                  <a:pt x="3631" y="2420"/>
                </a:lnTo>
                <a:lnTo>
                  <a:pt x="3633" y="2426"/>
                </a:lnTo>
                <a:lnTo>
                  <a:pt x="3636" y="2431"/>
                </a:lnTo>
                <a:lnTo>
                  <a:pt x="3638" y="2435"/>
                </a:lnTo>
                <a:lnTo>
                  <a:pt x="3641" y="2439"/>
                </a:lnTo>
                <a:lnTo>
                  <a:pt x="3644" y="2441"/>
                </a:lnTo>
                <a:lnTo>
                  <a:pt x="3649" y="2443"/>
                </a:lnTo>
                <a:lnTo>
                  <a:pt x="3653" y="2445"/>
                </a:lnTo>
                <a:lnTo>
                  <a:pt x="3658" y="2445"/>
                </a:lnTo>
                <a:lnTo>
                  <a:pt x="3660" y="2440"/>
                </a:lnTo>
                <a:lnTo>
                  <a:pt x="3661" y="2437"/>
                </a:lnTo>
                <a:lnTo>
                  <a:pt x="3661" y="2433"/>
                </a:lnTo>
                <a:lnTo>
                  <a:pt x="3660" y="2430"/>
                </a:lnTo>
                <a:lnTo>
                  <a:pt x="3655" y="2422"/>
                </a:lnTo>
                <a:lnTo>
                  <a:pt x="3649" y="2414"/>
                </a:lnTo>
                <a:close/>
                <a:moveTo>
                  <a:pt x="3616" y="2216"/>
                </a:moveTo>
                <a:lnTo>
                  <a:pt x="3608" y="2218"/>
                </a:lnTo>
                <a:lnTo>
                  <a:pt x="3601" y="2221"/>
                </a:lnTo>
                <a:lnTo>
                  <a:pt x="3596" y="2224"/>
                </a:lnTo>
                <a:lnTo>
                  <a:pt x="3592" y="2229"/>
                </a:lnTo>
                <a:lnTo>
                  <a:pt x="3588" y="2233"/>
                </a:lnTo>
                <a:lnTo>
                  <a:pt x="3586" y="2238"/>
                </a:lnTo>
                <a:lnTo>
                  <a:pt x="3585" y="2243"/>
                </a:lnTo>
                <a:lnTo>
                  <a:pt x="3584" y="2248"/>
                </a:lnTo>
                <a:lnTo>
                  <a:pt x="3584" y="2253"/>
                </a:lnTo>
                <a:lnTo>
                  <a:pt x="3585" y="2259"/>
                </a:lnTo>
                <a:lnTo>
                  <a:pt x="3587" y="2264"/>
                </a:lnTo>
                <a:lnTo>
                  <a:pt x="3590" y="2269"/>
                </a:lnTo>
                <a:lnTo>
                  <a:pt x="3592" y="2274"/>
                </a:lnTo>
                <a:lnTo>
                  <a:pt x="3596" y="2278"/>
                </a:lnTo>
                <a:lnTo>
                  <a:pt x="3600" y="2282"/>
                </a:lnTo>
                <a:lnTo>
                  <a:pt x="3604" y="2287"/>
                </a:lnTo>
                <a:lnTo>
                  <a:pt x="3609" y="2284"/>
                </a:lnTo>
                <a:lnTo>
                  <a:pt x="3615" y="2279"/>
                </a:lnTo>
                <a:lnTo>
                  <a:pt x="3620" y="2276"/>
                </a:lnTo>
                <a:lnTo>
                  <a:pt x="3624" y="2272"/>
                </a:lnTo>
                <a:lnTo>
                  <a:pt x="3627" y="2267"/>
                </a:lnTo>
                <a:lnTo>
                  <a:pt x="3630" y="2263"/>
                </a:lnTo>
                <a:lnTo>
                  <a:pt x="3632" y="2258"/>
                </a:lnTo>
                <a:lnTo>
                  <a:pt x="3633" y="2252"/>
                </a:lnTo>
                <a:lnTo>
                  <a:pt x="3634" y="2247"/>
                </a:lnTo>
                <a:lnTo>
                  <a:pt x="3634" y="2242"/>
                </a:lnTo>
                <a:lnTo>
                  <a:pt x="3633" y="2238"/>
                </a:lnTo>
                <a:lnTo>
                  <a:pt x="3632" y="2233"/>
                </a:lnTo>
                <a:lnTo>
                  <a:pt x="3629" y="2229"/>
                </a:lnTo>
                <a:lnTo>
                  <a:pt x="3626" y="2223"/>
                </a:lnTo>
                <a:lnTo>
                  <a:pt x="3622" y="2220"/>
                </a:lnTo>
                <a:lnTo>
                  <a:pt x="3616" y="2216"/>
                </a:lnTo>
                <a:close/>
                <a:moveTo>
                  <a:pt x="3612" y="2189"/>
                </a:moveTo>
                <a:lnTo>
                  <a:pt x="3621" y="2184"/>
                </a:lnTo>
                <a:lnTo>
                  <a:pt x="3628" y="2180"/>
                </a:lnTo>
                <a:lnTo>
                  <a:pt x="3626" y="2171"/>
                </a:lnTo>
                <a:lnTo>
                  <a:pt x="3623" y="2162"/>
                </a:lnTo>
                <a:lnTo>
                  <a:pt x="3618" y="2163"/>
                </a:lnTo>
                <a:lnTo>
                  <a:pt x="3614" y="2165"/>
                </a:lnTo>
                <a:lnTo>
                  <a:pt x="3610" y="2167"/>
                </a:lnTo>
                <a:lnTo>
                  <a:pt x="3608" y="2171"/>
                </a:lnTo>
                <a:lnTo>
                  <a:pt x="3608" y="2175"/>
                </a:lnTo>
                <a:lnTo>
                  <a:pt x="3608" y="2179"/>
                </a:lnTo>
                <a:lnTo>
                  <a:pt x="3610" y="2184"/>
                </a:lnTo>
                <a:lnTo>
                  <a:pt x="3612" y="2189"/>
                </a:lnTo>
                <a:close/>
                <a:moveTo>
                  <a:pt x="3780" y="2398"/>
                </a:moveTo>
                <a:lnTo>
                  <a:pt x="3770" y="2401"/>
                </a:lnTo>
                <a:lnTo>
                  <a:pt x="3764" y="2404"/>
                </a:lnTo>
                <a:lnTo>
                  <a:pt x="3761" y="2407"/>
                </a:lnTo>
                <a:lnTo>
                  <a:pt x="3759" y="2409"/>
                </a:lnTo>
                <a:lnTo>
                  <a:pt x="3758" y="2411"/>
                </a:lnTo>
                <a:lnTo>
                  <a:pt x="3757" y="2414"/>
                </a:lnTo>
                <a:lnTo>
                  <a:pt x="3757" y="2419"/>
                </a:lnTo>
                <a:lnTo>
                  <a:pt x="3759" y="2425"/>
                </a:lnTo>
                <a:lnTo>
                  <a:pt x="3762" y="2430"/>
                </a:lnTo>
                <a:lnTo>
                  <a:pt x="3768" y="2435"/>
                </a:lnTo>
                <a:lnTo>
                  <a:pt x="3776" y="2432"/>
                </a:lnTo>
                <a:lnTo>
                  <a:pt x="3781" y="2429"/>
                </a:lnTo>
                <a:lnTo>
                  <a:pt x="3785" y="2425"/>
                </a:lnTo>
                <a:lnTo>
                  <a:pt x="3788" y="2419"/>
                </a:lnTo>
                <a:lnTo>
                  <a:pt x="3789" y="2414"/>
                </a:lnTo>
                <a:lnTo>
                  <a:pt x="3788" y="2409"/>
                </a:lnTo>
                <a:lnTo>
                  <a:pt x="3785" y="2403"/>
                </a:lnTo>
                <a:lnTo>
                  <a:pt x="3780" y="2398"/>
                </a:lnTo>
                <a:close/>
                <a:moveTo>
                  <a:pt x="3758" y="2295"/>
                </a:moveTo>
                <a:lnTo>
                  <a:pt x="3757" y="2306"/>
                </a:lnTo>
                <a:lnTo>
                  <a:pt x="3757" y="2316"/>
                </a:lnTo>
                <a:lnTo>
                  <a:pt x="3758" y="2320"/>
                </a:lnTo>
                <a:lnTo>
                  <a:pt x="3759" y="2325"/>
                </a:lnTo>
                <a:lnTo>
                  <a:pt x="3762" y="2330"/>
                </a:lnTo>
                <a:lnTo>
                  <a:pt x="3765" y="2335"/>
                </a:lnTo>
                <a:lnTo>
                  <a:pt x="3771" y="2336"/>
                </a:lnTo>
                <a:lnTo>
                  <a:pt x="3777" y="2335"/>
                </a:lnTo>
                <a:lnTo>
                  <a:pt x="3782" y="2333"/>
                </a:lnTo>
                <a:lnTo>
                  <a:pt x="3785" y="2329"/>
                </a:lnTo>
                <a:lnTo>
                  <a:pt x="3788" y="2325"/>
                </a:lnTo>
                <a:lnTo>
                  <a:pt x="3790" y="2320"/>
                </a:lnTo>
                <a:lnTo>
                  <a:pt x="3792" y="2315"/>
                </a:lnTo>
                <a:lnTo>
                  <a:pt x="3792" y="2309"/>
                </a:lnTo>
                <a:lnTo>
                  <a:pt x="3792" y="2304"/>
                </a:lnTo>
                <a:lnTo>
                  <a:pt x="3790" y="2299"/>
                </a:lnTo>
                <a:lnTo>
                  <a:pt x="3788" y="2295"/>
                </a:lnTo>
                <a:lnTo>
                  <a:pt x="3784" y="2292"/>
                </a:lnTo>
                <a:lnTo>
                  <a:pt x="3780" y="2291"/>
                </a:lnTo>
                <a:lnTo>
                  <a:pt x="3773" y="2290"/>
                </a:lnTo>
                <a:lnTo>
                  <a:pt x="3766" y="2292"/>
                </a:lnTo>
                <a:lnTo>
                  <a:pt x="3758" y="2295"/>
                </a:lnTo>
                <a:close/>
                <a:moveTo>
                  <a:pt x="3945" y="2536"/>
                </a:moveTo>
                <a:lnTo>
                  <a:pt x="3940" y="2538"/>
                </a:lnTo>
                <a:lnTo>
                  <a:pt x="3934" y="2539"/>
                </a:lnTo>
                <a:lnTo>
                  <a:pt x="3930" y="2542"/>
                </a:lnTo>
                <a:lnTo>
                  <a:pt x="3927" y="2545"/>
                </a:lnTo>
                <a:lnTo>
                  <a:pt x="3925" y="2548"/>
                </a:lnTo>
                <a:lnTo>
                  <a:pt x="3924" y="2552"/>
                </a:lnTo>
                <a:lnTo>
                  <a:pt x="3924" y="2556"/>
                </a:lnTo>
                <a:lnTo>
                  <a:pt x="3924" y="2561"/>
                </a:lnTo>
                <a:lnTo>
                  <a:pt x="3928" y="2566"/>
                </a:lnTo>
                <a:lnTo>
                  <a:pt x="3932" y="2568"/>
                </a:lnTo>
                <a:lnTo>
                  <a:pt x="3937" y="2570"/>
                </a:lnTo>
                <a:lnTo>
                  <a:pt x="3942" y="2569"/>
                </a:lnTo>
                <a:lnTo>
                  <a:pt x="3947" y="2568"/>
                </a:lnTo>
                <a:lnTo>
                  <a:pt x="3952" y="2566"/>
                </a:lnTo>
                <a:lnTo>
                  <a:pt x="3957" y="2562"/>
                </a:lnTo>
                <a:lnTo>
                  <a:pt x="3961" y="2559"/>
                </a:lnTo>
                <a:lnTo>
                  <a:pt x="3960" y="2554"/>
                </a:lnTo>
                <a:lnTo>
                  <a:pt x="3959" y="2551"/>
                </a:lnTo>
                <a:lnTo>
                  <a:pt x="3957" y="2548"/>
                </a:lnTo>
                <a:lnTo>
                  <a:pt x="3955" y="2545"/>
                </a:lnTo>
                <a:lnTo>
                  <a:pt x="3950" y="2541"/>
                </a:lnTo>
                <a:lnTo>
                  <a:pt x="3945" y="2536"/>
                </a:lnTo>
                <a:close/>
                <a:moveTo>
                  <a:pt x="3959" y="2275"/>
                </a:moveTo>
                <a:lnTo>
                  <a:pt x="3959" y="2281"/>
                </a:lnTo>
                <a:lnTo>
                  <a:pt x="3960" y="2287"/>
                </a:lnTo>
                <a:lnTo>
                  <a:pt x="3962" y="2291"/>
                </a:lnTo>
                <a:lnTo>
                  <a:pt x="3965" y="2295"/>
                </a:lnTo>
                <a:lnTo>
                  <a:pt x="3970" y="2297"/>
                </a:lnTo>
                <a:lnTo>
                  <a:pt x="3975" y="2298"/>
                </a:lnTo>
                <a:lnTo>
                  <a:pt x="3982" y="2297"/>
                </a:lnTo>
                <a:lnTo>
                  <a:pt x="3989" y="2295"/>
                </a:lnTo>
                <a:lnTo>
                  <a:pt x="3987" y="2290"/>
                </a:lnTo>
                <a:lnTo>
                  <a:pt x="3986" y="2285"/>
                </a:lnTo>
                <a:lnTo>
                  <a:pt x="3987" y="2280"/>
                </a:lnTo>
                <a:lnTo>
                  <a:pt x="3988" y="2276"/>
                </a:lnTo>
                <a:lnTo>
                  <a:pt x="3985" y="2274"/>
                </a:lnTo>
                <a:lnTo>
                  <a:pt x="3983" y="2272"/>
                </a:lnTo>
                <a:lnTo>
                  <a:pt x="3980" y="2271"/>
                </a:lnTo>
                <a:lnTo>
                  <a:pt x="3976" y="2271"/>
                </a:lnTo>
                <a:lnTo>
                  <a:pt x="3973" y="2271"/>
                </a:lnTo>
                <a:lnTo>
                  <a:pt x="3968" y="2272"/>
                </a:lnTo>
                <a:lnTo>
                  <a:pt x="3964" y="2273"/>
                </a:lnTo>
                <a:lnTo>
                  <a:pt x="3959" y="2275"/>
                </a:lnTo>
                <a:close/>
                <a:moveTo>
                  <a:pt x="1008" y="406"/>
                </a:moveTo>
                <a:lnTo>
                  <a:pt x="1011" y="404"/>
                </a:lnTo>
                <a:lnTo>
                  <a:pt x="1013" y="403"/>
                </a:lnTo>
                <a:lnTo>
                  <a:pt x="1015" y="400"/>
                </a:lnTo>
                <a:lnTo>
                  <a:pt x="1016" y="397"/>
                </a:lnTo>
                <a:lnTo>
                  <a:pt x="1016" y="395"/>
                </a:lnTo>
                <a:lnTo>
                  <a:pt x="1016" y="393"/>
                </a:lnTo>
                <a:lnTo>
                  <a:pt x="1014" y="390"/>
                </a:lnTo>
                <a:lnTo>
                  <a:pt x="1013" y="387"/>
                </a:lnTo>
                <a:lnTo>
                  <a:pt x="1010" y="389"/>
                </a:lnTo>
                <a:lnTo>
                  <a:pt x="1008" y="391"/>
                </a:lnTo>
                <a:lnTo>
                  <a:pt x="1006" y="393"/>
                </a:lnTo>
                <a:lnTo>
                  <a:pt x="1005" y="395"/>
                </a:lnTo>
                <a:lnTo>
                  <a:pt x="1005" y="397"/>
                </a:lnTo>
                <a:lnTo>
                  <a:pt x="1005" y="400"/>
                </a:lnTo>
                <a:lnTo>
                  <a:pt x="1006" y="403"/>
                </a:lnTo>
                <a:lnTo>
                  <a:pt x="1008" y="406"/>
                </a:lnTo>
                <a:close/>
                <a:moveTo>
                  <a:pt x="686" y="393"/>
                </a:moveTo>
                <a:lnTo>
                  <a:pt x="691" y="407"/>
                </a:lnTo>
                <a:lnTo>
                  <a:pt x="696" y="419"/>
                </a:lnTo>
                <a:lnTo>
                  <a:pt x="704" y="417"/>
                </a:lnTo>
                <a:lnTo>
                  <a:pt x="709" y="415"/>
                </a:lnTo>
                <a:lnTo>
                  <a:pt x="714" y="411"/>
                </a:lnTo>
                <a:lnTo>
                  <a:pt x="719" y="406"/>
                </a:lnTo>
                <a:lnTo>
                  <a:pt x="716" y="399"/>
                </a:lnTo>
                <a:lnTo>
                  <a:pt x="713" y="395"/>
                </a:lnTo>
                <a:lnTo>
                  <a:pt x="709" y="392"/>
                </a:lnTo>
                <a:lnTo>
                  <a:pt x="706" y="389"/>
                </a:lnTo>
                <a:lnTo>
                  <a:pt x="702" y="388"/>
                </a:lnTo>
                <a:lnTo>
                  <a:pt x="696" y="389"/>
                </a:lnTo>
                <a:lnTo>
                  <a:pt x="691" y="390"/>
                </a:lnTo>
                <a:lnTo>
                  <a:pt x="686" y="393"/>
                </a:lnTo>
                <a:close/>
                <a:moveTo>
                  <a:pt x="730" y="372"/>
                </a:moveTo>
                <a:lnTo>
                  <a:pt x="732" y="377"/>
                </a:lnTo>
                <a:lnTo>
                  <a:pt x="732" y="381"/>
                </a:lnTo>
                <a:lnTo>
                  <a:pt x="733" y="385"/>
                </a:lnTo>
                <a:lnTo>
                  <a:pt x="736" y="390"/>
                </a:lnTo>
                <a:lnTo>
                  <a:pt x="742" y="387"/>
                </a:lnTo>
                <a:lnTo>
                  <a:pt x="747" y="384"/>
                </a:lnTo>
                <a:lnTo>
                  <a:pt x="744" y="379"/>
                </a:lnTo>
                <a:lnTo>
                  <a:pt x="740" y="376"/>
                </a:lnTo>
                <a:lnTo>
                  <a:pt x="736" y="373"/>
                </a:lnTo>
                <a:lnTo>
                  <a:pt x="730" y="372"/>
                </a:lnTo>
                <a:close/>
                <a:moveTo>
                  <a:pt x="774" y="306"/>
                </a:moveTo>
                <a:lnTo>
                  <a:pt x="771" y="308"/>
                </a:lnTo>
                <a:lnTo>
                  <a:pt x="768" y="310"/>
                </a:lnTo>
                <a:lnTo>
                  <a:pt x="766" y="313"/>
                </a:lnTo>
                <a:lnTo>
                  <a:pt x="765" y="316"/>
                </a:lnTo>
                <a:lnTo>
                  <a:pt x="767" y="320"/>
                </a:lnTo>
                <a:lnTo>
                  <a:pt x="769" y="323"/>
                </a:lnTo>
                <a:lnTo>
                  <a:pt x="771" y="324"/>
                </a:lnTo>
                <a:lnTo>
                  <a:pt x="774" y="324"/>
                </a:lnTo>
                <a:lnTo>
                  <a:pt x="777" y="324"/>
                </a:lnTo>
                <a:lnTo>
                  <a:pt x="780" y="323"/>
                </a:lnTo>
                <a:lnTo>
                  <a:pt x="783" y="322"/>
                </a:lnTo>
                <a:lnTo>
                  <a:pt x="786" y="319"/>
                </a:lnTo>
                <a:lnTo>
                  <a:pt x="784" y="314"/>
                </a:lnTo>
                <a:lnTo>
                  <a:pt x="781" y="310"/>
                </a:lnTo>
                <a:lnTo>
                  <a:pt x="777" y="307"/>
                </a:lnTo>
                <a:lnTo>
                  <a:pt x="774" y="306"/>
                </a:lnTo>
                <a:close/>
                <a:moveTo>
                  <a:pt x="892" y="473"/>
                </a:moveTo>
                <a:lnTo>
                  <a:pt x="895" y="478"/>
                </a:lnTo>
                <a:lnTo>
                  <a:pt x="898" y="482"/>
                </a:lnTo>
                <a:lnTo>
                  <a:pt x="901" y="485"/>
                </a:lnTo>
                <a:lnTo>
                  <a:pt x="904" y="488"/>
                </a:lnTo>
                <a:lnTo>
                  <a:pt x="907" y="489"/>
                </a:lnTo>
                <a:lnTo>
                  <a:pt x="910" y="489"/>
                </a:lnTo>
                <a:lnTo>
                  <a:pt x="914" y="487"/>
                </a:lnTo>
                <a:lnTo>
                  <a:pt x="919" y="483"/>
                </a:lnTo>
                <a:lnTo>
                  <a:pt x="917" y="479"/>
                </a:lnTo>
                <a:lnTo>
                  <a:pt x="916" y="476"/>
                </a:lnTo>
                <a:lnTo>
                  <a:pt x="916" y="473"/>
                </a:lnTo>
                <a:lnTo>
                  <a:pt x="916" y="469"/>
                </a:lnTo>
                <a:lnTo>
                  <a:pt x="912" y="472"/>
                </a:lnTo>
                <a:lnTo>
                  <a:pt x="909" y="474"/>
                </a:lnTo>
                <a:lnTo>
                  <a:pt x="906" y="474"/>
                </a:lnTo>
                <a:lnTo>
                  <a:pt x="904" y="474"/>
                </a:lnTo>
                <a:lnTo>
                  <a:pt x="899" y="473"/>
                </a:lnTo>
                <a:lnTo>
                  <a:pt x="892" y="473"/>
                </a:lnTo>
                <a:close/>
                <a:moveTo>
                  <a:pt x="880" y="434"/>
                </a:moveTo>
                <a:lnTo>
                  <a:pt x="883" y="441"/>
                </a:lnTo>
                <a:lnTo>
                  <a:pt x="887" y="445"/>
                </a:lnTo>
                <a:lnTo>
                  <a:pt x="891" y="447"/>
                </a:lnTo>
                <a:lnTo>
                  <a:pt x="896" y="448"/>
                </a:lnTo>
                <a:lnTo>
                  <a:pt x="906" y="446"/>
                </a:lnTo>
                <a:lnTo>
                  <a:pt x="916" y="443"/>
                </a:lnTo>
                <a:lnTo>
                  <a:pt x="916" y="440"/>
                </a:lnTo>
                <a:lnTo>
                  <a:pt x="915" y="436"/>
                </a:lnTo>
                <a:lnTo>
                  <a:pt x="914" y="433"/>
                </a:lnTo>
                <a:lnTo>
                  <a:pt x="912" y="431"/>
                </a:lnTo>
                <a:lnTo>
                  <a:pt x="907" y="426"/>
                </a:lnTo>
                <a:lnTo>
                  <a:pt x="902" y="424"/>
                </a:lnTo>
                <a:lnTo>
                  <a:pt x="896" y="424"/>
                </a:lnTo>
                <a:lnTo>
                  <a:pt x="889" y="425"/>
                </a:lnTo>
                <a:lnTo>
                  <a:pt x="884" y="429"/>
                </a:lnTo>
                <a:lnTo>
                  <a:pt x="880" y="434"/>
                </a:lnTo>
                <a:close/>
                <a:moveTo>
                  <a:pt x="832" y="333"/>
                </a:moveTo>
                <a:lnTo>
                  <a:pt x="834" y="341"/>
                </a:lnTo>
                <a:lnTo>
                  <a:pt x="836" y="345"/>
                </a:lnTo>
                <a:lnTo>
                  <a:pt x="840" y="349"/>
                </a:lnTo>
                <a:lnTo>
                  <a:pt x="845" y="357"/>
                </a:lnTo>
                <a:lnTo>
                  <a:pt x="854" y="351"/>
                </a:lnTo>
                <a:lnTo>
                  <a:pt x="864" y="345"/>
                </a:lnTo>
                <a:lnTo>
                  <a:pt x="862" y="339"/>
                </a:lnTo>
                <a:lnTo>
                  <a:pt x="857" y="334"/>
                </a:lnTo>
                <a:lnTo>
                  <a:pt x="854" y="331"/>
                </a:lnTo>
                <a:lnTo>
                  <a:pt x="850" y="328"/>
                </a:lnTo>
                <a:lnTo>
                  <a:pt x="846" y="328"/>
                </a:lnTo>
                <a:lnTo>
                  <a:pt x="842" y="328"/>
                </a:lnTo>
                <a:lnTo>
                  <a:pt x="837" y="330"/>
                </a:lnTo>
                <a:lnTo>
                  <a:pt x="832" y="333"/>
                </a:lnTo>
                <a:close/>
                <a:moveTo>
                  <a:pt x="802" y="222"/>
                </a:moveTo>
                <a:lnTo>
                  <a:pt x="805" y="225"/>
                </a:lnTo>
                <a:lnTo>
                  <a:pt x="808" y="227"/>
                </a:lnTo>
                <a:lnTo>
                  <a:pt x="811" y="228"/>
                </a:lnTo>
                <a:lnTo>
                  <a:pt x="815" y="228"/>
                </a:lnTo>
                <a:lnTo>
                  <a:pt x="822" y="224"/>
                </a:lnTo>
                <a:lnTo>
                  <a:pt x="832" y="220"/>
                </a:lnTo>
                <a:lnTo>
                  <a:pt x="827" y="214"/>
                </a:lnTo>
                <a:lnTo>
                  <a:pt x="824" y="209"/>
                </a:lnTo>
                <a:lnTo>
                  <a:pt x="817" y="211"/>
                </a:lnTo>
                <a:lnTo>
                  <a:pt x="812" y="213"/>
                </a:lnTo>
                <a:lnTo>
                  <a:pt x="807" y="216"/>
                </a:lnTo>
                <a:lnTo>
                  <a:pt x="802" y="222"/>
                </a:lnTo>
                <a:close/>
                <a:moveTo>
                  <a:pt x="888" y="361"/>
                </a:moveTo>
                <a:lnTo>
                  <a:pt x="890" y="365"/>
                </a:lnTo>
                <a:lnTo>
                  <a:pt x="891" y="369"/>
                </a:lnTo>
                <a:lnTo>
                  <a:pt x="894" y="372"/>
                </a:lnTo>
                <a:lnTo>
                  <a:pt x="896" y="375"/>
                </a:lnTo>
                <a:lnTo>
                  <a:pt x="901" y="379"/>
                </a:lnTo>
                <a:lnTo>
                  <a:pt x="906" y="380"/>
                </a:lnTo>
                <a:lnTo>
                  <a:pt x="911" y="380"/>
                </a:lnTo>
                <a:lnTo>
                  <a:pt x="916" y="377"/>
                </a:lnTo>
                <a:lnTo>
                  <a:pt x="920" y="372"/>
                </a:lnTo>
                <a:lnTo>
                  <a:pt x="922" y="367"/>
                </a:lnTo>
                <a:lnTo>
                  <a:pt x="919" y="362"/>
                </a:lnTo>
                <a:lnTo>
                  <a:pt x="916" y="358"/>
                </a:lnTo>
                <a:lnTo>
                  <a:pt x="912" y="356"/>
                </a:lnTo>
                <a:lnTo>
                  <a:pt x="908" y="354"/>
                </a:lnTo>
                <a:lnTo>
                  <a:pt x="904" y="355"/>
                </a:lnTo>
                <a:lnTo>
                  <a:pt x="900" y="356"/>
                </a:lnTo>
                <a:lnTo>
                  <a:pt x="895" y="358"/>
                </a:lnTo>
                <a:lnTo>
                  <a:pt x="888" y="361"/>
                </a:lnTo>
                <a:close/>
                <a:moveTo>
                  <a:pt x="928" y="349"/>
                </a:moveTo>
                <a:lnTo>
                  <a:pt x="930" y="352"/>
                </a:lnTo>
                <a:lnTo>
                  <a:pt x="933" y="355"/>
                </a:lnTo>
                <a:lnTo>
                  <a:pt x="936" y="356"/>
                </a:lnTo>
                <a:lnTo>
                  <a:pt x="938" y="358"/>
                </a:lnTo>
                <a:lnTo>
                  <a:pt x="941" y="358"/>
                </a:lnTo>
                <a:lnTo>
                  <a:pt x="945" y="358"/>
                </a:lnTo>
                <a:lnTo>
                  <a:pt x="948" y="357"/>
                </a:lnTo>
                <a:lnTo>
                  <a:pt x="952" y="355"/>
                </a:lnTo>
                <a:lnTo>
                  <a:pt x="951" y="351"/>
                </a:lnTo>
                <a:lnTo>
                  <a:pt x="951" y="347"/>
                </a:lnTo>
                <a:lnTo>
                  <a:pt x="950" y="342"/>
                </a:lnTo>
                <a:lnTo>
                  <a:pt x="947" y="337"/>
                </a:lnTo>
                <a:lnTo>
                  <a:pt x="937" y="343"/>
                </a:lnTo>
                <a:lnTo>
                  <a:pt x="928" y="349"/>
                </a:lnTo>
                <a:close/>
                <a:moveTo>
                  <a:pt x="1015" y="359"/>
                </a:moveTo>
                <a:lnTo>
                  <a:pt x="1018" y="363"/>
                </a:lnTo>
                <a:lnTo>
                  <a:pt x="1020" y="365"/>
                </a:lnTo>
                <a:lnTo>
                  <a:pt x="1024" y="366"/>
                </a:lnTo>
                <a:lnTo>
                  <a:pt x="1027" y="366"/>
                </a:lnTo>
                <a:lnTo>
                  <a:pt x="1034" y="364"/>
                </a:lnTo>
                <a:lnTo>
                  <a:pt x="1041" y="359"/>
                </a:lnTo>
                <a:lnTo>
                  <a:pt x="1039" y="355"/>
                </a:lnTo>
                <a:lnTo>
                  <a:pt x="1035" y="352"/>
                </a:lnTo>
                <a:lnTo>
                  <a:pt x="1032" y="351"/>
                </a:lnTo>
                <a:lnTo>
                  <a:pt x="1028" y="350"/>
                </a:lnTo>
                <a:lnTo>
                  <a:pt x="1024" y="350"/>
                </a:lnTo>
                <a:lnTo>
                  <a:pt x="1020" y="352"/>
                </a:lnTo>
                <a:lnTo>
                  <a:pt x="1017" y="355"/>
                </a:lnTo>
                <a:lnTo>
                  <a:pt x="1015" y="359"/>
                </a:lnTo>
                <a:close/>
                <a:moveTo>
                  <a:pt x="986" y="273"/>
                </a:moveTo>
                <a:lnTo>
                  <a:pt x="982" y="282"/>
                </a:lnTo>
                <a:lnTo>
                  <a:pt x="981" y="292"/>
                </a:lnTo>
                <a:lnTo>
                  <a:pt x="984" y="292"/>
                </a:lnTo>
                <a:lnTo>
                  <a:pt x="986" y="293"/>
                </a:lnTo>
                <a:lnTo>
                  <a:pt x="988" y="294"/>
                </a:lnTo>
                <a:lnTo>
                  <a:pt x="991" y="296"/>
                </a:lnTo>
                <a:lnTo>
                  <a:pt x="994" y="300"/>
                </a:lnTo>
                <a:lnTo>
                  <a:pt x="997" y="305"/>
                </a:lnTo>
                <a:lnTo>
                  <a:pt x="1001" y="310"/>
                </a:lnTo>
                <a:lnTo>
                  <a:pt x="1005" y="313"/>
                </a:lnTo>
                <a:lnTo>
                  <a:pt x="1007" y="314"/>
                </a:lnTo>
                <a:lnTo>
                  <a:pt x="1010" y="313"/>
                </a:lnTo>
                <a:lnTo>
                  <a:pt x="1014" y="312"/>
                </a:lnTo>
                <a:lnTo>
                  <a:pt x="1018" y="310"/>
                </a:lnTo>
                <a:lnTo>
                  <a:pt x="1021" y="306"/>
                </a:lnTo>
                <a:lnTo>
                  <a:pt x="1024" y="302"/>
                </a:lnTo>
                <a:lnTo>
                  <a:pt x="1025" y="298"/>
                </a:lnTo>
                <a:lnTo>
                  <a:pt x="1025" y="294"/>
                </a:lnTo>
                <a:lnTo>
                  <a:pt x="1025" y="291"/>
                </a:lnTo>
                <a:lnTo>
                  <a:pt x="1022" y="287"/>
                </a:lnTo>
                <a:lnTo>
                  <a:pt x="1020" y="284"/>
                </a:lnTo>
                <a:lnTo>
                  <a:pt x="1018" y="281"/>
                </a:lnTo>
                <a:lnTo>
                  <a:pt x="1011" y="277"/>
                </a:lnTo>
                <a:lnTo>
                  <a:pt x="1003" y="274"/>
                </a:lnTo>
                <a:lnTo>
                  <a:pt x="995" y="272"/>
                </a:lnTo>
                <a:lnTo>
                  <a:pt x="986" y="273"/>
                </a:lnTo>
                <a:close/>
                <a:moveTo>
                  <a:pt x="1149" y="393"/>
                </a:moveTo>
                <a:lnTo>
                  <a:pt x="1144" y="396"/>
                </a:lnTo>
                <a:lnTo>
                  <a:pt x="1140" y="399"/>
                </a:lnTo>
                <a:lnTo>
                  <a:pt x="1138" y="400"/>
                </a:lnTo>
                <a:lnTo>
                  <a:pt x="1137" y="403"/>
                </a:lnTo>
                <a:lnTo>
                  <a:pt x="1136" y="404"/>
                </a:lnTo>
                <a:lnTo>
                  <a:pt x="1136" y="406"/>
                </a:lnTo>
                <a:lnTo>
                  <a:pt x="1144" y="407"/>
                </a:lnTo>
                <a:lnTo>
                  <a:pt x="1153" y="407"/>
                </a:lnTo>
                <a:lnTo>
                  <a:pt x="1151" y="406"/>
                </a:lnTo>
                <a:lnTo>
                  <a:pt x="1151" y="404"/>
                </a:lnTo>
                <a:lnTo>
                  <a:pt x="1151" y="403"/>
                </a:lnTo>
                <a:lnTo>
                  <a:pt x="1154" y="400"/>
                </a:lnTo>
                <a:lnTo>
                  <a:pt x="1151" y="397"/>
                </a:lnTo>
                <a:lnTo>
                  <a:pt x="1149" y="393"/>
                </a:lnTo>
                <a:close/>
                <a:moveTo>
                  <a:pt x="1163" y="355"/>
                </a:moveTo>
                <a:lnTo>
                  <a:pt x="1165" y="359"/>
                </a:lnTo>
                <a:lnTo>
                  <a:pt x="1167" y="363"/>
                </a:lnTo>
                <a:lnTo>
                  <a:pt x="1170" y="366"/>
                </a:lnTo>
                <a:lnTo>
                  <a:pt x="1173" y="368"/>
                </a:lnTo>
                <a:lnTo>
                  <a:pt x="1176" y="370"/>
                </a:lnTo>
                <a:lnTo>
                  <a:pt x="1180" y="370"/>
                </a:lnTo>
                <a:lnTo>
                  <a:pt x="1183" y="371"/>
                </a:lnTo>
                <a:lnTo>
                  <a:pt x="1188" y="370"/>
                </a:lnTo>
                <a:lnTo>
                  <a:pt x="1189" y="363"/>
                </a:lnTo>
                <a:lnTo>
                  <a:pt x="1191" y="355"/>
                </a:lnTo>
                <a:lnTo>
                  <a:pt x="1192" y="352"/>
                </a:lnTo>
                <a:lnTo>
                  <a:pt x="1192" y="348"/>
                </a:lnTo>
                <a:lnTo>
                  <a:pt x="1191" y="343"/>
                </a:lnTo>
                <a:lnTo>
                  <a:pt x="1189" y="338"/>
                </a:lnTo>
                <a:lnTo>
                  <a:pt x="1186" y="338"/>
                </a:lnTo>
                <a:lnTo>
                  <a:pt x="1181" y="339"/>
                </a:lnTo>
                <a:lnTo>
                  <a:pt x="1177" y="340"/>
                </a:lnTo>
                <a:lnTo>
                  <a:pt x="1173" y="342"/>
                </a:lnTo>
                <a:lnTo>
                  <a:pt x="1169" y="344"/>
                </a:lnTo>
                <a:lnTo>
                  <a:pt x="1166" y="348"/>
                </a:lnTo>
                <a:lnTo>
                  <a:pt x="1164" y="351"/>
                </a:lnTo>
                <a:lnTo>
                  <a:pt x="1163" y="355"/>
                </a:lnTo>
                <a:close/>
                <a:moveTo>
                  <a:pt x="632" y="660"/>
                </a:moveTo>
                <a:lnTo>
                  <a:pt x="636" y="665"/>
                </a:lnTo>
                <a:lnTo>
                  <a:pt x="639" y="671"/>
                </a:lnTo>
                <a:lnTo>
                  <a:pt x="645" y="668"/>
                </a:lnTo>
                <a:lnTo>
                  <a:pt x="651" y="664"/>
                </a:lnTo>
                <a:lnTo>
                  <a:pt x="653" y="663"/>
                </a:lnTo>
                <a:lnTo>
                  <a:pt x="653" y="660"/>
                </a:lnTo>
                <a:lnTo>
                  <a:pt x="652" y="658"/>
                </a:lnTo>
                <a:lnTo>
                  <a:pt x="650" y="654"/>
                </a:lnTo>
                <a:lnTo>
                  <a:pt x="646" y="654"/>
                </a:lnTo>
                <a:lnTo>
                  <a:pt x="642" y="656"/>
                </a:lnTo>
                <a:lnTo>
                  <a:pt x="637" y="657"/>
                </a:lnTo>
                <a:lnTo>
                  <a:pt x="632" y="660"/>
                </a:lnTo>
                <a:close/>
                <a:moveTo>
                  <a:pt x="617" y="616"/>
                </a:moveTo>
                <a:lnTo>
                  <a:pt x="619" y="621"/>
                </a:lnTo>
                <a:lnTo>
                  <a:pt x="622" y="624"/>
                </a:lnTo>
                <a:lnTo>
                  <a:pt x="624" y="627"/>
                </a:lnTo>
                <a:lnTo>
                  <a:pt x="627" y="629"/>
                </a:lnTo>
                <a:lnTo>
                  <a:pt x="633" y="632"/>
                </a:lnTo>
                <a:lnTo>
                  <a:pt x="639" y="635"/>
                </a:lnTo>
                <a:lnTo>
                  <a:pt x="644" y="632"/>
                </a:lnTo>
                <a:lnTo>
                  <a:pt x="647" y="629"/>
                </a:lnTo>
                <a:lnTo>
                  <a:pt x="650" y="624"/>
                </a:lnTo>
                <a:lnTo>
                  <a:pt x="651" y="620"/>
                </a:lnTo>
                <a:lnTo>
                  <a:pt x="652" y="616"/>
                </a:lnTo>
                <a:lnTo>
                  <a:pt x="652" y="612"/>
                </a:lnTo>
                <a:lnTo>
                  <a:pt x="651" y="607"/>
                </a:lnTo>
                <a:lnTo>
                  <a:pt x="650" y="603"/>
                </a:lnTo>
                <a:lnTo>
                  <a:pt x="645" y="602"/>
                </a:lnTo>
                <a:lnTo>
                  <a:pt x="640" y="602"/>
                </a:lnTo>
                <a:lnTo>
                  <a:pt x="636" y="603"/>
                </a:lnTo>
                <a:lnTo>
                  <a:pt x="631" y="605"/>
                </a:lnTo>
                <a:lnTo>
                  <a:pt x="627" y="607"/>
                </a:lnTo>
                <a:lnTo>
                  <a:pt x="624" y="609"/>
                </a:lnTo>
                <a:lnTo>
                  <a:pt x="621" y="613"/>
                </a:lnTo>
                <a:lnTo>
                  <a:pt x="617" y="616"/>
                </a:lnTo>
                <a:close/>
                <a:moveTo>
                  <a:pt x="1089" y="198"/>
                </a:moveTo>
                <a:lnTo>
                  <a:pt x="1091" y="203"/>
                </a:lnTo>
                <a:lnTo>
                  <a:pt x="1094" y="208"/>
                </a:lnTo>
                <a:lnTo>
                  <a:pt x="1098" y="210"/>
                </a:lnTo>
                <a:lnTo>
                  <a:pt x="1101" y="212"/>
                </a:lnTo>
                <a:lnTo>
                  <a:pt x="1104" y="210"/>
                </a:lnTo>
                <a:lnTo>
                  <a:pt x="1107" y="208"/>
                </a:lnTo>
                <a:lnTo>
                  <a:pt x="1108" y="206"/>
                </a:lnTo>
                <a:lnTo>
                  <a:pt x="1109" y="202"/>
                </a:lnTo>
                <a:lnTo>
                  <a:pt x="1108" y="199"/>
                </a:lnTo>
                <a:lnTo>
                  <a:pt x="1107" y="196"/>
                </a:lnTo>
                <a:lnTo>
                  <a:pt x="1106" y="193"/>
                </a:lnTo>
                <a:lnTo>
                  <a:pt x="1103" y="190"/>
                </a:lnTo>
                <a:lnTo>
                  <a:pt x="1096" y="194"/>
                </a:lnTo>
                <a:lnTo>
                  <a:pt x="1089" y="198"/>
                </a:lnTo>
                <a:close/>
                <a:moveTo>
                  <a:pt x="1140" y="261"/>
                </a:moveTo>
                <a:lnTo>
                  <a:pt x="1133" y="266"/>
                </a:lnTo>
                <a:lnTo>
                  <a:pt x="1125" y="270"/>
                </a:lnTo>
                <a:lnTo>
                  <a:pt x="1128" y="275"/>
                </a:lnTo>
                <a:lnTo>
                  <a:pt x="1132" y="279"/>
                </a:lnTo>
                <a:lnTo>
                  <a:pt x="1135" y="282"/>
                </a:lnTo>
                <a:lnTo>
                  <a:pt x="1139" y="285"/>
                </a:lnTo>
                <a:lnTo>
                  <a:pt x="1142" y="287"/>
                </a:lnTo>
                <a:lnTo>
                  <a:pt x="1146" y="288"/>
                </a:lnTo>
                <a:lnTo>
                  <a:pt x="1151" y="288"/>
                </a:lnTo>
                <a:lnTo>
                  <a:pt x="1156" y="287"/>
                </a:lnTo>
                <a:lnTo>
                  <a:pt x="1157" y="283"/>
                </a:lnTo>
                <a:lnTo>
                  <a:pt x="1157" y="279"/>
                </a:lnTo>
                <a:lnTo>
                  <a:pt x="1157" y="276"/>
                </a:lnTo>
                <a:lnTo>
                  <a:pt x="1155" y="273"/>
                </a:lnTo>
                <a:lnTo>
                  <a:pt x="1148" y="267"/>
                </a:lnTo>
                <a:lnTo>
                  <a:pt x="1140" y="261"/>
                </a:lnTo>
                <a:close/>
                <a:moveTo>
                  <a:pt x="1064" y="79"/>
                </a:moveTo>
                <a:lnTo>
                  <a:pt x="1057" y="82"/>
                </a:lnTo>
                <a:lnTo>
                  <a:pt x="1051" y="86"/>
                </a:lnTo>
                <a:lnTo>
                  <a:pt x="1046" y="91"/>
                </a:lnTo>
                <a:lnTo>
                  <a:pt x="1043" y="96"/>
                </a:lnTo>
                <a:lnTo>
                  <a:pt x="1041" y="101"/>
                </a:lnTo>
                <a:lnTo>
                  <a:pt x="1040" y="106"/>
                </a:lnTo>
                <a:lnTo>
                  <a:pt x="1040" y="111"/>
                </a:lnTo>
                <a:lnTo>
                  <a:pt x="1040" y="116"/>
                </a:lnTo>
                <a:lnTo>
                  <a:pt x="1042" y="122"/>
                </a:lnTo>
                <a:lnTo>
                  <a:pt x="1044" y="127"/>
                </a:lnTo>
                <a:lnTo>
                  <a:pt x="1047" y="131"/>
                </a:lnTo>
                <a:lnTo>
                  <a:pt x="1050" y="135"/>
                </a:lnTo>
                <a:lnTo>
                  <a:pt x="1054" y="139"/>
                </a:lnTo>
                <a:lnTo>
                  <a:pt x="1059" y="143"/>
                </a:lnTo>
                <a:lnTo>
                  <a:pt x="1064" y="145"/>
                </a:lnTo>
                <a:lnTo>
                  <a:pt x="1069" y="148"/>
                </a:lnTo>
                <a:lnTo>
                  <a:pt x="1073" y="144"/>
                </a:lnTo>
                <a:lnTo>
                  <a:pt x="1077" y="140"/>
                </a:lnTo>
                <a:lnTo>
                  <a:pt x="1081" y="135"/>
                </a:lnTo>
                <a:lnTo>
                  <a:pt x="1083" y="130"/>
                </a:lnTo>
                <a:lnTo>
                  <a:pt x="1086" y="125"/>
                </a:lnTo>
                <a:lnTo>
                  <a:pt x="1087" y="119"/>
                </a:lnTo>
                <a:lnTo>
                  <a:pt x="1089" y="114"/>
                </a:lnTo>
                <a:lnTo>
                  <a:pt x="1089" y="109"/>
                </a:lnTo>
                <a:lnTo>
                  <a:pt x="1089" y="104"/>
                </a:lnTo>
                <a:lnTo>
                  <a:pt x="1087" y="100"/>
                </a:lnTo>
                <a:lnTo>
                  <a:pt x="1085" y="95"/>
                </a:lnTo>
                <a:lnTo>
                  <a:pt x="1082" y="90"/>
                </a:lnTo>
                <a:lnTo>
                  <a:pt x="1079" y="87"/>
                </a:lnTo>
                <a:lnTo>
                  <a:pt x="1075" y="83"/>
                </a:lnTo>
                <a:lnTo>
                  <a:pt x="1070" y="81"/>
                </a:lnTo>
                <a:lnTo>
                  <a:pt x="1064" y="79"/>
                </a:lnTo>
                <a:close/>
                <a:moveTo>
                  <a:pt x="1262" y="215"/>
                </a:moveTo>
                <a:lnTo>
                  <a:pt x="1254" y="220"/>
                </a:lnTo>
                <a:lnTo>
                  <a:pt x="1248" y="225"/>
                </a:lnTo>
                <a:lnTo>
                  <a:pt x="1244" y="230"/>
                </a:lnTo>
                <a:lnTo>
                  <a:pt x="1243" y="236"/>
                </a:lnTo>
                <a:lnTo>
                  <a:pt x="1244" y="241"/>
                </a:lnTo>
                <a:lnTo>
                  <a:pt x="1247" y="245"/>
                </a:lnTo>
                <a:lnTo>
                  <a:pt x="1253" y="249"/>
                </a:lnTo>
                <a:lnTo>
                  <a:pt x="1259" y="252"/>
                </a:lnTo>
                <a:lnTo>
                  <a:pt x="1265" y="249"/>
                </a:lnTo>
                <a:lnTo>
                  <a:pt x="1270" y="244"/>
                </a:lnTo>
                <a:lnTo>
                  <a:pt x="1273" y="239"/>
                </a:lnTo>
                <a:lnTo>
                  <a:pt x="1274" y="234"/>
                </a:lnTo>
                <a:lnTo>
                  <a:pt x="1274" y="228"/>
                </a:lnTo>
                <a:lnTo>
                  <a:pt x="1272" y="223"/>
                </a:lnTo>
                <a:lnTo>
                  <a:pt x="1268" y="219"/>
                </a:lnTo>
                <a:lnTo>
                  <a:pt x="1262" y="215"/>
                </a:lnTo>
                <a:close/>
                <a:moveTo>
                  <a:pt x="1218" y="122"/>
                </a:moveTo>
                <a:lnTo>
                  <a:pt x="1219" y="133"/>
                </a:lnTo>
                <a:lnTo>
                  <a:pt x="1222" y="141"/>
                </a:lnTo>
                <a:lnTo>
                  <a:pt x="1223" y="145"/>
                </a:lnTo>
                <a:lnTo>
                  <a:pt x="1226" y="150"/>
                </a:lnTo>
                <a:lnTo>
                  <a:pt x="1229" y="154"/>
                </a:lnTo>
                <a:lnTo>
                  <a:pt x="1234" y="159"/>
                </a:lnTo>
                <a:lnTo>
                  <a:pt x="1240" y="158"/>
                </a:lnTo>
                <a:lnTo>
                  <a:pt x="1244" y="156"/>
                </a:lnTo>
                <a:lnTo>
                  <a:pt x="1248" y="153"/>
                </a:lnTo>
                <a:lnTo>
                  <a:pt x="1252" y="148"/>
                </a:lnTo>
                <a:lnTo>
                  <a:pt x="1254" y="143"/>
                </a:lnTo>
                <a:lnTo>
                  <a:pt x="1255" y="138"/>
                </a:lnTo>
                <a:lnTo>
                  <a:pt x="1255" y="133"/>
                </a:lnTo>
                <a:lnTo>
                  <a:pt x="1254" y="128"/>
                </a:lnTo>
                <a:lnTo>
                  <a:pt x="1252" y="123"/>
                </a:lnTo>
                <a:lnTo>
                  <a:pt x="1250" y="118"/>
                </a:lnTo>
                <a:lnTo>
                  <a:pt x="1246" y="115"/>
                </a:lnTo>
                <a:lnTo>
                  <a:pt x="1242" y="113"/>
                </a:lnTo>
                <a:lnTo>
                  <a:pt x="1237" y="112"/>
                </a:lnTo>
                <a:lnTo>
                  <a:pt x="1231" y="113"/>
                </a:lnTo>
                <a:lnTo>
                  <a:pt x="1225" y="116"/>
                </a:lnTo>
                <a:lnTo>
                  <a:pt x="1218" y="122"/>
                </a:lnTo>
                <a:close/>
                <a:moveTo>
                  <a:pt x="1406" y="57"/>
                </a:moveTo>
                <a:lnTo>
                  <a:pt x="1407" y="62"/>
                </a:lnTo>
                <a:lnTo>
                  <a:pt x="1409" y="68"/>
                </a:lnTo>
                <a:lnTo>
                  <a:pt x="1413" y="71"/>
                </a:lnTo>
                <a:lnTo>
                  <a:pt x="1416" y="74"/>
                </a:lnTo>
                <a:lnTo>
                  <a:pt x="1421" y="75"/>
                </a:lnTo>
                <a:lnTo>
                  <a:pt x="1426" y="75"/>
                </a:lnTo>
                <a:lnTo>
                  <a:pt x="1432" y="73"/>
                </a:lnTo>
                <a:lnTo>
                  <a:pt x="1438" y="69"/>
                </a:lnTo>
                <a:lnTo>
                  <a:pt x="1436" y="63"/>
                </a:lnTo>
                <a:lnTo>
                  <a:pt x="1434" y="59"/>
                </a:lnTo>
                <a:lnTo>
                  <a:pt x="1433" y="55"/>
                </a:lnTo>
                <a:lnTo>
                  <a:pt x="1433" y="51"/>
                </a:lnTo>
                <a:lnTo>
                  <a:pt x="1430" y="50"/>
                </a:lnTo>
                <a:lnTo>
                  <a:pt x="1427" y="49"/>
                </a:lnTo>
                <a:lnTo>
                  <a:pt x="1424" y="48"/>
                </a:lnTo>
                <a:lnTo>
                  <a:pt x="1421" y="49"/>
                </a:lnTo>
                <a:lnTo>
                  <a:pt x="1418" y="50"/>
                </a:lnTo>
                <a:lnTo>
                  <a:pt x="1414" y="51"/>
                </a:lnTo>
                <a:lnTo>
                  <a:pt x="1410" y="54"/>
                </a:lnTo>
                <a:lnTo>
                  <a:pt x="1406" y="57"/>
                </a:lnTo>
                <a:close/>
                <a:moveTo>
                  <a:pt x="1631" y="63"/>
                </a:moveTo>
                <a:lnTo>
                  <a:pt x="1642" y="58"/>
                </a:lnTo>
                <a:lnTo>
                  <a:pt x="1652" y="55"/>
                </a:lnTo>
                <a:lnTo>
                  <a:pt x="1653" y="49"/>
                </a:lnTo>
                <a:lnTo>
                  <a:pt x="1653" y="41"/>
                </a:lnTo>
                <a:lnTo>
                  <a:pt x="1652" y="38"/>
                </a:lnTo>
                <a:lnTo>
                  <a:pt x="1650" y="33"/>
                </a:lnTo>
                <a:lnTo>
                  <a:pt x="1648" y="29"/>
                </a:lnTo>
                <a:lnTo>
                  <a:pt x="1644" y="24"/>
                </a:lnTo>
                <a:lnTo>
                  <a:pt x="1637" y="28"/>
                </a:lnTo>
                <a:lnTo>
                  <a:pt x="1631" y="31"/>
                </a:lnTo>
                <a:lnTo>
                  <a:pt x="1627" y="35"/>
                </a:lnTo>
                <a:lnTo>
                  <a:pt x="1625" y="41"/>
                </a:lnTo>
                <a:lnTo>
                  <a:pt x="1623" y="46"/>
                </a:lnTo>
                <a:lnTo>
                  <a:pt x="1624" y="51"/>
                </a:lnTo>
                <a:lnTo>
                  <a:pt x="1626" y="56"/>
                </a:lnTo>
                <a:lnTo>
                  <a:pt x="1631" y="63"/>
                </a:lnTo>
                <a:close/>
                <a:moveTo>
                  <a:pt x="679" y="192"/>
                </a:moveTo>
                <a:lnTo>
                  <a:pt x="674" y="195"/>
                </a:lnTo>
                <a:lnTo>
                  <a:pt x="670" y="199"/>
                </a:lnTo>
                <a:lnTo>
                  <a:pt x="666" y="203"/>
                </a:lnTo>
                <a:lnTo>
                  <a:pt x="664" y="208"/>
                </a:lnTo>
                <a:lnTo>
                  <a:pt x="661" y="217"/>
                </a:lnTo>
                <a:lnTo>
                  <a:pt x="658" y="225"/>
                </a:lnTo>
                <a:lnTo>
                  <a:pt x="662" y="228"/>
                </a:lnTo>
                <a:lnTo>
                  <a:pt x="666" y="231"/>
                </a:lnTo>
                <a:lnTo>
                  <a:pt x="672" y="235"/>
                </a:lnTo>
                <a:lnTo>
                  <a:pt x="676" y="237"/>
                </a:lnTo>
                <a:lnTo>
                  <a:pt x="681" y="238"/>
                </a:lnTo>
                <a:lnTo>
                  <a:pt x="686" y="239"/>
                </a:lnTo>
                <a:lnTo>
                  <a:pt x="691" y="239"/>
                </a:lnTo>
                <a:lnTo>
                  <a:pt x="696" y="239"/>
                </a:lnTo>
                <a:lnTo>
                  <a:pt x="702" y="230"/>
                </a:lnTo>
                <a:lnTo>
                  <a:pt x="707" y="222"/>
                </a:lnTo>
                <a:lnTo>
                  <a:pt x="705" y="216"/>
                </a:lnTo>
                <a:lnTo>
                  <a:pt x="701" y="212"/>
                </a:lnTo>
                <a:lnTo>
                  <a:pt x="697" y="208"/>
                </a:lnTo>
                <a:lnTo>
                  <a:pt x="693" y="204"/>
                </a:lnTo>
                <a:lnTo>
                  <a:pt x="686" y="199"/>
                </a:lnTo>
                <a:lnTo>
                  <a:pt x="679" y="19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0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BF39-881F-4744-F1B3-CF83B3959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57D98-8830-E2AC-9D07-282A66A46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2151C-5C1B-A4D4-A702-C8AF9A786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F1A6690-8316-49C1-B105-657765312F1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22FE2-2C43-AC78-43D7-0CD5BAC7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1B2B7-AC98-7FA7-E50B-86ADBC59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DFF8AF7-8B6B-4CDF-92A4-B18FD069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20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23-12-24)-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B9368E4-C4F8-F34B-39ED-6EA5074381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-2" y="-1"/>
            <a:ext cx="7187832" cy="6858001"/>
          </a:xfrm>
          <a:custGeom>
            <a:avLst/>
            <a:gdLst>
              <a:gd name="connsiteX0" fmla="*/ 1753928 w 7187832"/>
              <a:gd name="connsiteY0" fmla="*/ 4624404 h 6858001"/>
              <a:gd name="connsiteX1" fmla="*/ 1659319 w 7187832"/>
              <a:gd name="connsiteY1" fmla="*/ 4669548 h 6858001"/>
              <a:gd name="connsiteX2" fmla="*/ 1564372 w 7187832"/>
              <a:gd name="connsiteY2" fmla="*/ 4717206 h 6858001"/>
              <a:gd name="connsiteX3" fmla="*/ 1659319 w 7187832"/>
              <a:gd name="connsiteY3" fmla="*/ 4669549 h 6858001"/>
              <a:gd name="connsiteX4" fmla="*/ 3166799 w 7187832"/>
              <a:gd name="connsiteY4" fmla="*/ 4105779 h 6858001"/>
              <a:gd name="connsiteX5" fmla="*/ 3112534 w 7187832"/>
              <a:gd name="connsiteY5" fmla="*/ 4118194 h 6858001"/>
              <a:gd name="connsiteX6" fmla="*/ 3082224 w 7187832"/>
              <a:gd name="connsiteY6" fmla="*/ 4126063 h 6858001"/>
              <a:gd name="connsiteX7" fmla="*/ 3112534 w 7187832"/>
              <a:gd name="connsiteY7" fmla="*/ 4118194 h 6858001"/>
              <a:gd name="connsiteX8" fmla="*/ 3533727 w 7187832"/>
              <a:gd name="connsiteY8" fmla="*/ 4039137 h 6858001"/>
              <a:gd name="connsiteX9" fmla="*/ 3467489 w 7187832"/>
              <a:gd name="connsiteY9" fmla="*/ 4047684 h 6858001"/>
              <a:gd name="connsiteX10" fmla="*/ 3435898 w 7187832"/>
              <a:gd name="connsiteY10" fmla="*/ 4052699 h 6858001"/>
              <a:gd name="connsiteX11" fmla="*/ 3467488 w 7187832"/>
              <a:gd name="connsiteY11" fmla="*/ 4047684 h 6858001"/>
              <a:gd name="connsiteX12" fmla="*/ 3969709 w 7187832"/>
              <a:gd name="connsiteY12" fmla="*/ 4038585 h 6858001"/>
              <a:gd name="connsiteX13" fmla="*/ 3969709 w 7187832"/>
              <a:gd name="connsiteY13" fmla="*/ 4038585 h 6858001"/>
              <a:gd name="connsiteX14" fmla="*/ 3969709 w 7187832"/>
              <a:gd name="connsiteY14" fmla="*/ 4038585 h 6858001"/>
              <a:gd name="connsiteX15" fmla="*/ 3984653 w 7187832"/>
              <a:gd name="connsiteY15" fmla="*/ 4051395 h 6858001"/>
              <a:gd name="connsiteX16" fmla="*/ 3998966 w 7187832"/>
              <a:gd name="connsiteY16" fmla="*/ 4061468 h 6858001"/>
              <a:gd name="connsiteX17" fmla="*/ 4009462 w 7187832"/>
              <a:gd name="connsiteY17" fmla="*/ 4067300 h 6858001"/>
              <a:gd name="connsiteX18" fmla="*/ 4017095 w 7187832"/>
              <a:gd name="connsiteY18" fmla="*/ 4068360 h 6858001"/>
              <a:gd name="connsiteX19" fmla="*/ 4020912 w 7187832"/>
              <a:gd name="connsiteY19" fmla="*/ 4065709 h 6858001"/>
              <a:gd name="connsiteX20" fmla="*/ 4020435 w 7187832"/>
              <a:gd name="connsiteY20" fmla="*/ 4060408 h 6858001"/>
              <a:gd name="connsiteX21" fmla="*/ 4015187 w 7187832"/>
              <a:gd name="connsiteY21" fmla="*/ 4054576 h 6858001"/>
              <a:gd name="connsiteX22" fmla="*/ 4004214 w 7187832"/>
              <a:gd name="connsiteY22" fmla="*/ 4049275 h 6858001"/>
              <a:gd name="connsiteX23" fmla="*/ 3988947 w 7187832"/>
              <a:gd name="connsiteY23" fmla="*/ 4043443 h 6858001"/>
              <a:gd name="connsiteX24" fmla="*/ 3950655 w 7187832"/>
              <a:gd name="connsiteY24" fmla="*/ 4034646 h 6858001"/>
              <a:gd name="connsiteX25" fmla="*/ 3967955 w 7187832"/>
              <a:gd name="connsiteY25" fmla="*/ 4038142 h 6858001"/>
              <a:gd name="connsiteX26" fmla="*/ 3968849 w 7187832"/>
              <a:gd name="connsiteY26" fmla="*/ 4038368 h 6858001"/>
              <a:gd name="connsiteX27" fmla="*/ 3967956 w 7187832"/>
              <a:gd name="connsiteY27" fmla="*/ 4038142 h 6858001"/>
              <a:gd name="connsiteX28" fmla="*/ 3667326 w 7187832"/>
              <a:gd name="connsiteY28" fmla="*/ 4026487 h 6858001"/>
              <a:gd name="connsiteX29" fmla="*/ 3610615 w 7187832"/>
              <a:gd name="connsiteY29" fmla="*/ 4030719 h 6858001"/>
              <a:gd name="connsiteX30" fmla="*/ 3549216 w 7187832"/>
              <a:gd name="connsiteY30" fmla="*/ 4037307 h 6858001"/>
              <a:gd name="connsiteX31" fmla="*/ 3610615 w 7187832"/>
              <a:gd name="connsiteY31" fmla="*/ 4030720 h 6858001"/>
              <a:gd name="connsiteX32" fmla="*/ 3757774 w 7187832"/>
              <a:gd name="connsiteY32" fmla="*/ 4022787 h 6858001"/>
              <a:gd name="connsiteX33" fmla="*/ 3732273 w 7187832"/>
              <a:gd name="connsiteY33" fmla="*/ 4023297 h 6858001"/>
              <a:gd name="connsiteX34" fmla="*/ 3678815 w 7187832"/>
              <a:gd name="connsiteY34" fmla="*/ 4025752 h 6858001"/>
              <a:gd name="connsiteX35" fmla="*/ 3732273 w 7187832"/>
              <a:gd name="connsiteY35" fmla="*/ 4023298 h 6858001"/>
              <a:gd name="connsiteX36" fmla="*/ 3807747 w 7187832"/>
              <a:gd name="connsiteY36" fmla="*/ 4022743 h 6858001"/>
              <a:gd name="connsiteX37" fmla="*/ 3832461 w 7187832"/>
              <a:gd name="connsiteY37" fmla="*/ 4023298 h 6858001"/>
              <a:gd name="connsiteX38" fmla="*/ 3857682 w 7187832"/>
              <a:gd name="connsiteY38" fmla="*/ 4024586 h 6858001"/>
              <a:gd name="connsiteX39" fmla="*/ 3832462 w 7187832"/>
              <a:gd name="connsiteY39" fmla="*/ 4023297 h 6858001"/>
              <a:gd name="connsiteX40" fmla="*/ 3898602 w 7187832"/>
              <a:gd name="connsiteY40" fmla="*/ 3961924 h 6858001"/>
              <a:gd name="connsiteX41" fmla="*/ 3900208 w 7187832"/>
              <a:gd name="connsiteY41" fmla="*/ 3963921 h 6858001"/>
              <a:gd name="connsiteX42" fmla="*/ 3902244 w 7187832"/>
              <a:gd name="connsiteY42" fmla="*/ 3966312 h 6858001"/>
              <a:gd name="connsiteX43" fmla="*/ 3900208 w 7187832"/>
              <a:gd name="connsiteY43" fmla="*/ 3963921 h 6858001"/>
              <a:gd name="connsiteX44" fmla="*/ 3809561 w 7187832"/>
              <a:gd name="connsiteY44" fmla="*/ 3843047 h 6858001"/>
              <a:gd name="connsiteX45" fmla="*/ 3841526 w 7187832"/>
              <a:gd name="connsiteY45" fmla="*/ 3888640 h 6858001"/>
              <a:gd name="connsiteX46" fmla="*/ 3842526 w 7187832"/>
              <a:gd name="connsiteY46" fmla="*/ 3889959 h 6858001"/>
              <a:gd name="connsiteX47" fmla="*/ 3841526 w 7187832"/>
              <a:gd name="connsiteY47" fmla="*/ 3888640 h 6858001"/>
              <a:gd name="connsiteX48" fmla="*/ 3562505 w 7187832"/>
              <a:gd name="connsiteY48" fmla="*/ 3407143 h 6858001"/>
              <a:gd name="connsiteX49" fmla="*/ 3576264 w 7187832"/>
              <a:gd name="connsiteY49" fmla="*/ 3435893 h 6858001"/>
              <a:gd name="connsiteX50" fmla="*/ 3597733 w 7187832"/>
              <a:gd name="connsiteY50" fmla="*/ 3477775 h 6858001"/>
              <a:gd name="connsiteX51" fmla="*/ 3576264 w 7187832"/>
              <a:gd name="connsiteY51" fmla="*/ 3435893 h 6858001"/>
              <a:gd name="connsiteX52" fmla="*/ 0 w 7187832"/>
              <a:gd name="connsiteY52" fmla="*/ 0 h 6858001"/>
              <a:gd name="connsiteX53" fmla="*/ 2720327 w 7187832"/>
              <a:gd name="connsiteY53" fmla="*/ 0 h 6858001"/>
              <a:gd name="connsiteX54" fmla="*/ 2720327 w 7187832"/>
              <a:gd name="connsiteY54" fmla="*/ 1 h 6858001"/>
              <a:gd name="connsiteX55" fmla="*/ 2596800 w 7187832"/>
              <a:gd name="connsiteY55" fmla="*/ 1 h 6858001"/>
              <a:gd name="connsiteX56" fmla="*/ 2596800 w 7187832"/>
              <a:gd name="connsiteY56" fmla="*/ 1 h 6858001"/>
              <a:gd name="connsiteX57" fmla="*/ 5470787 w 7187832"/>
              <a:gd name="connsiteY57" fmla="*/ 1 h 6858001"/>
              <a:gd name="connsiteX58" fmla="*/ 5505615 w 7187832"/>
              <a:gd name="connsiteY58" fmla="*/ 208880 h 6858001"/>
              <a:gd name="connsiteX59" fmla="*/ 5539965 w 7187832"/>
              <a:gd name="connsiteY59" fmla="*/ 415107 h 6858001"/>
              <a:gd name="connsiteX60" fmla="*/ 5574315 w 7187832"/>
              <a:gd name="connsiteY60" fmla="*/ 618154 h 6858001"/>
              <a:gd name="connsiteX61" fmla="*/ 5607712 w 7187832"/>
              <a:gd name="connsiteY61" fmla="*/ 817490 h 6858001"/>
              <a:gd name="connsiteX62" fmla="*/ 5642062 w 7187832"/>
              <a:gd name="connsiteY62" fmla="*/ 1014705 h 6858001"/>
              <a:gd name="connsiteX63" fmla="*/ 5676890 w 7187832"/>
              <a:gd name="connsiteY63" fmla="*/ 1207679 h 6858001"/>
              <a:gd name="connsiteX64" fmla="*/ 5711240 w 7187832"/>
              <a:gd name="connsiteY64" fmla="*/ 1395882 h 6858001"/>
              <a:gd name="connsiteX65" fmla="*/ 5746068 w 7187832"/>
              <a:gd name="connsiteY65" fmla="*/ 1581434 h 6858001"/>
              <a:gd name="connsiteX66" fmla="*/ 5780418 w 7187832"/>
              <a:gd name="connsiteY66" fmla="*/ 1762745 h 6858001"/>
              <a:gd name="connsiteX67" fmla="*/ 5815723 w 7187832"/>
              <a:gd name="connsiteY67" fmla="*/ 1939814 h 6858001"/>
              <a:gd name="connsiteX68" fmla="*/ 5851504 w 7187832"/>
              <a:gd name="connsiteY68" fmla="*/ 2112643 h 6858001"/>
              <a:gd name="connsiteX69" fmla="*/ 5886332 w 7187832"/>
              <a:gd name="connsiteY69" fmla="*/ 2280700 h 6858001"/>
              <a:gd name="connsiteX70" fmla="*/ 5904461 w 7187832"/>
              <a:gd name="connsiteY70" fmla="*/ 2363403 h 6858001"/>
              <a:gd name="connsiteX71" fmla="*/ 5922114 w 7187832"/>
              <a:gd name="connsiteY71" fmla="*/ 2445046 h 6858001"/>
              <a:gd name="connsiteX72" fmla="*/ 5940243 w 7187832"/>
              <a:gd name="connsiteY72" fmla="*/ 2524568 h 6858001"/>
              <a:gd name="connsiteX73" fmla="*/ 5958373 w 7187832"/>
              <a:gd name="connsiteY73" fmla="*/ 2603560 h 6858001"/>
              <a:gd name="connsiteX74" fmla="*/ 5976979 w 7187832"/>
              <a:gd name="connsiteY74" fmla="*/ 2681492 h 6858001"/>
              <a:gd name="connsiteX75" fmla="*/ 5995108 w 7187832"/>
              <a:gd name="connsiteY75" fmla="*/ 2758364 h 6858001"/>
              <a:gd name="connsiteX76" fmla="*/ 6013715 w 7187832"/>
              <a:gd name="connsiteY76" fmla="*/ 2833645 h 6858001"/>
              <a:gd name="connsiteX77" fmla="*/ 6031844 w 7187832"/>
              <a:gd name="connsiteY77" fmla="*/ 2906805 h 6858001"/>
              <a:gd name="connsiteX78" fmla="*/ 6070489 w 7187832"/>
              <a:gd name="connsiteY78" fmla="*/ 3077513 h 6858001"/>
              <a:gd name="connsiteX79" fmla="*/ 6109133 w 7187832"/>
              <a:gd name="connsiteY79" fmla="*/ 3241859 h 6858001"/>
              <a:gd name="connsiteX80" fmla="*/ 6147300 w 7187832"/>
              <a:gd name="connsiteY80" fmla="*/ 3399843 h 6858001"/>
              <a:gd name="connsiteX81" fmla="*/ 6186421 w 7187832"/>
              <a:gd name="connsiteY81" fmla="*/ 3551996 h 6858001"/>
              <a:gd name="connsiteX82" fmla="*/ 6226497 w 7187832"/>
              <a:gd name="connsiteY82" fmla="*/ 3697786 h 6858001"/>
              <a:gd name="connsiteX83" fmla="*/ 6266095 w 7187832"/>
              <a:gd name="connsiteY83" fmla="*/ 3837746 h 6858001"/>
              <a:gd name="connsiteX84" fmla="*/ 6305694 w 7187832"/>
              <a:gd name="connsiteY84" fmla="*/ 3971343 h 6858001"/>
              <a:gd name="connsiteX85" fmla="*/ 6345769 w 7187832"/>
              <a:gd name="connsiteY85" fmla="*/ 4099109 h 6858001"/>
              <a:gd name="connsiteX86" fmla="*/ 6385368 w 7187832"/>
              <a:gd name="connsiteY86" fmla="*/ 4221573 h 6858001"/>
              <a:gd name="connsiteX87" fmla="*/ 6425443 w 7187832"/>
              <a:gd name="connsiteY87" fmla="*/ 4338736 h 6858001"/>
              <a:gd name="connsiteX88" fmla="*/ 6465042 w 7187832"/>
              <a:gd name="connsiteY88" fmla="*/ 4449537 h 6858001"/>
              <a:gd name="connsiteX89" fmla="*/ 6504163 w 7187832"/>
              <a:gd name="connsiteY89" fmla="*/ 4555567 h 6858001"/>
              <a:gd name="connsiteX90" fmla="*/ 6543284 w 7187832"/>
              <a:gd name="connsiteY90" fmla="*/ 4656295 h 6858001"/>
              <a:gd name="connsiteX91" fmla="*/ 6581451 w 7187832"/>
              <a:gd name="connsiteY91" fmla="*/ 4751722 h 6858001"/>
              <a:gd name="connsiteX92" fmla="*/ 6620096 w 7187832"/>
              <a:gd name="connsiteY92" fmla="*/ 4841847 h 6858001"/>
              <a:gd name="connsiteX93" fmla="*/ 6657309 w 7187832"/>
              <a:gd name="connsiteY93" fmla="*/ 4927201 h 6858001"/>
              <a:gd name="connsiteX94" fmla="*/ 6694522 w 7187832"/>
              <a:gd name="connsiteY94" fmla="*/ 5007783 h 6858001"/>
              <a:gd name="connsiteX95" fmla="*/ 6730780 w 7187832"/>
              <a:gd name="connsiteY95" fmla="*/ 5083594 h 6858001"/>
              <a:gd name="connsiteX96" fmla="*/ 6765608 w 7187832"/>
              <a:gd name="connsiteY96" fmla="*/ 5154104 h 6858001"/>
              <a:gd name="connsiteX97" fmla="*/ 6799958 w 7187832"/>
              <a:gd name="connsiteY97" fmla="*/ 5220373 h 6858001"/>
              <a:gd name="connsiteX98" fmla="*/ 6833832 w 7187832"/>
              <a:gd name="connsiteY98" fmla="*/ 5282400 h 6858001"/>
              <a:gd name="connsiteX99" fmla="*/ 6866274 w 7187832"/>
              <a:gd name="connsiteY99" fmla="*/ 5339656 h 6858001"/>
              <a:gd name="connsiteX100" fmla="*/ 6897762 w 7187832"/>
              <a:gd name="connsiteY100" fmla="*/ 5392671 h 6858001"/>
              <a:gd name="connsiteX101" fmla="*/ 6928296 w 7187832"/>
              <a:gd name="connsiteY101" fmla="*/ 5441975 h 6858001"/>
              <a:gd name="connsiteX102" fmla="*/ 6957398 w 7187832"/>
              <a:gd name="connsiteY102" fmla="*/ 5487037 h 6858001"/>
              <a:gd name="connsiteX103" fmla="*/ 6985069 w 7187832"/>
              <a:gd name="connsiteY103" fmla="*/ 5527329 h 6858001"/>
              <a:gd name="connsiteX104" fmla="*/ 7010355 w 7187832"/>
              <a:gd name="connsiteY104" fmla="*/ 5564969 h 6858001"/>
              <a:gd name="connsiteX105" fmla="*/ 7035641 w 7187832"/>
              <a:gd name="connsiteY105" fmla="*/ 5597838 h 6858001"/>
              <a:gd name="connsiteX106" fmla="*/ 7058541 w 7187832"/>
              <a:gd name="connsiteY106" fmla="*/ 5626997 h 6858001"/>
              <a:gd name="connsiteX107" fmla="*/ 7080010 w 7187832"/>
              <a:gd name="connsiteY107" fmla="*/ 5652974 h 6858001"/>
              <a:gd name="connsiteX108" fmla="*/ 7100048 w 7187832"/>
              <a:gd name="connsiteY108" fmla="*/ 5675240 h 6858001"/>
              <a:gd name="connsiteX109" fmla="*/ 7117700 w 7187832"/>
              <a:gd name="connsiteY109" fmla="*/ 5694325 h 6858001"/>
              <a:gd name="connsiteX110" fmla="*/ 7127719 w 7187832"/>
              <a:gd name="connsiteY110" fmla="*/ 5699097 h 6858001"/>
              <a:gd name="connsiteX111" fmla="*/ 7134875 w 7187832"/>
              <a:gd name="connsiteY111" fmla="*/ 5703868 h 6858001"/>
              <a:gd name="connsiteX112" fmla="*/ 7136784 w 7187832"/>
              <a:gd name="connsiteY112" fmla="*/ 5705989 h 6858001"/>
              <a:gd name="connsiteX113" fmla="*/ 7138215 w 7187832"/>
              <a:gd name="connsiteY113" fmla="*/ 5708109 h 6858001"/>
              <a:gd name="connsiteX114" fmla="*/ 7138692 w 7187832"/>
              <a:gd name="connsiteY114" fmla="*/ 5709700 h 6858001"/>
              <a:gd name="connsiteX115" fmla="*/ 7138692 w 7187832"/>
              <a:gd name="connsiteY115" fmla="*/ 5712351 h 6858001"/>
              <a:gd name="connsiteX116" fmla="*/ 7150619 w 7187832"/>
              <a:gd name="connsiteY116" fmla="*/ 5715001 h 6858001"/>
              <a:gd name="connsiteX117" fmla="*/ 7161592 w 7187832"/>
              <a:gd name="connsiteY117" fmla="*/ 5718712 h 6858001"/>
              <a:gd name="connsiteX118" fmla="*/ 7170180 w 7187832"/>
              <a:gd name="connsiteY118" fmla="*/ 5721893 h 6858001"/>
              <a:gd name="connsiteX119" fmla="*/ 7177813 w 7187832"/>
              <a:gd name="connsiteY119" fmla="*/ 5725604 h 6858001"/>
              <a:gd name="connsiteX120" fmla="*/ 7183061 w 7187832"/>
              <a:gd name="connsiteY120" fmla="*/ 5729315 h 6858001"/>
              <a:gd name="connsiteX121" fmla="*/ 7186401 w 7187832"/>
              <a:gd name="connsiteY121" fmla="*/ 5732496 h 6858001"/>
              <a:gd name="connsiteX122" fmla="*/ 7187355 w 7187832"/>
              <a:gd name="connsiteY122" fmla="*/ 5734087 h 6858001"/>
              <a:gd name="connsiteX123" fmla="*/ 7187832 w 7187832"/>
              <a:gd name="connsiteY123" fmla="*/ 5735147 h 6858001"/>
              <a:gd name="connsiteX124" fmla="*/ 7187832 w 7187832"/>
              <a:gd name="connsiteY124" fmla="*/ 5736737 h 6858001"/>
              <a:gd name="connsiteX125" fmla="*/ 7187355 w 7187832"/>
              <a:gd name="connsiteY125" fmla="*/ 5738328 h 6858001"/>
              <a:gd name="connsiteX126" fmla="*/ 7186401 w 7187832"/>
              <a:gd name="connsiteY126" fmla="*/ 5739918 h 6858001"/>
              <a:gd name="connsiteX127" fmla="*/ 7185924 w 7187832"/>
              <a:gd name="connsiteY127" fmla="*/ 5740448 h 6858001"/>
              <a:gd name="connsiteX128" fmla="*/ 7184016 w 7187832"/>
              <a:gd name="connsiteY128" fmla="*/ 5741509 h 6858001"/>
              <a:gd name="connsiteX129" fmla="*/ 7182584 w 7187832"/>
              <a:gd name="connsiteY129" fmla="*/ 5741509 h 6858001"/>
              <a:gd name="connsiteX130" fmla="*/ 7177813 w 7187832"/>
              <a:gd name="connsiteY130" fmla="*/ 5740448 h 6858001"/>
              <a:gd name="connsiteX131" fmla="*/ 7172565 w 7187832"/>
              <a:gd name="connsiteY131" fmla="*/ 5738328 h 6858001"/>
              <a:gd name="connsiteX132" fmla="*/ 7165886 w 7187832"/>
              <a:gd name="connsiteY132" fmla="*/ 5734617 h 6858001"/>
              <a:gd name="connsiteX133" fmla="*/ 7157776 w 7187832"/>
              <a:gd name="connsiteY133" fmla="*/ 5729315 h 6858001"/>
              <a:gd name="connsiteX134" fmla="*/ 7148234 w 7187832"/>
              <a:gd name="connsiteY134" fmla="*/ 5721893 h 6858001"/>
              <a:gd name="connsiteX135" fmla="*/ 7138215 w 7187832"/>
              <a:gd name="connsiteY135" fmla="*/ 5712881 h 6858001"/>
              <a:gd name="connsiteX136" fmla="*/ 7136784 w 7187832"/>
              <a:gd name="connsiteY136" fmla="*/ 5714471 h 6858001"/>
              <a:gd name="connsiteX137" fmla="*/ 7134875 w 7187832"/>
              <a:gd name="connsiteY137" fmla="*/ 5715001 h 6858001"/>
              <a:gd name="connsiteX138" fmla="*/ 7132490 w 7187832"/>
              <a:gd name="connsiteY138" fmla="*/ 5715001 h 6858001"/>
              <a:gd name="connsiteX139" fmla="*/ 7130104 w 7187832"/>
              <a:gd name="connsiteY139" fmla="*/ 5714471 h 6858001"/>
              <a:gd name="connsiteX140" fmla="*/ 7122471 w 7187832"/>
              <a:gd name="connsiteY140" fmla="*/ 5712351 h 6858001"/>
              <a:gd name="connsiteX141" fmla="*/ 7112929 w 7187832"/>
              <a:gd name="connsiteY141" fmla="*/ 5707049 h 6858001"/>
              <a:gd name="connsiteX142" fmla="*/ 7088121 w 7187832"/>
              <a:gd name="connsiteY142" fmla="*/ 5703338 h 6858001"/>
              <a:gd name="connsiteX143" fmla="*/ 7060449 w 7187832"/>
              <a:gd name="connsiteY143" fmla="*/ 5700157 h 6858001"/>
              <a:gd name="connsiteX144" fmla="*/ 7028961 w 7187832"/>
              <a:gd name="connsiteY144" fmla="*/ 5696976 h 6858001"/>
              <a:gd name="connsiteX145" fmla="*/ 6993657 w 7187832"/>
              <a:gd name="connsiteY145" fmla="*/ 5695386 h 6858001"/>
              <a:gd name="connsiteX146" fmla="*/ 6954535 w 7187832"/>
              <a:gd name="connsiteY146" fmla="*/ 5694856 h 6858001"/>
              <a:gd name="connsiteX147" fmla="*/ 6913029 w 7187832"/>
              <a:gd name="connsiteY147" fmla="*/ 5695386 h 6858001"/>
              <a:gd name="connsiteX148" fmla="*/ 6866751 w 7187832"/>
              <a:gd name="connsiteY148" fmla="*/ 5696976 h 6858001"/>
              <a:gd name="connsiteX149" fmla="*/ 6817134 w 7187832"/>
              <a:gd name="connsiteY149" fmla="*/ 5700157 h 6858001"/>
              <a:gd name="connsiteX150" fmla="*/ 6763700 w 7187832"/>
              <a:gd name="connsiteY150" fmla="*/ 5704398 h 6858001"/>
              <a:gd name="connsiteX151" fmla="*/ 6706926 w 7187832"/>
              <a:gd name="connsiteY151" fmla="*/ 5711290 h 6858001"/>
              <a:gd name="connsiteX152" fmla="*/ 6646336 w 7187832"/>
              <a:gd name="connsiteY152" fmla="*/ 5718712 h 6858001"/>
              <a:gd name="connsiteX153" fmla="*/ 6582406 w 7187832"/>
              <a:gd name="connsiteY153" fmla="*/ 5728785 h 6858001"/>
              <a:gd name="connsiteX154" fmla="*/ 6514182 w 7187832"/>
              <a:gd name="connsiteY154" fmla="*/ 5740448 h 6858001"/>
              <a:gd name="connsiteX155" fmla="*/ 6442618 w 7187832"/>
              <a:gd name="connsiteY155" fmla="*/ 5754762 h 6858001"/>
              <a:gd name="connsiteX156" fmla="*/ 6367238 w 7187832"/>
              <a:gd name="connsiteY156" fmla="*/ 5770667 h 6858001"/>
              <a:gd name="connsiteX157" fmla="*/ 6287564 w 7187832"/>
              <a:gd name="connsiteY157" fmla="*/ 5789222 h 6858001"/>
              <a:gd name="connsiteX158" fmla="*/ 6204074 w 7187832"/>
              <a:gd name="connsiteY158" fmla="*/ 5810428 h 6858001"/>
              <a:gd name="connsiteX159" fmla="*/ 6117243 w 7187832"/>
              <a:gd name="connsiteY159" fmla="*/ 5834285 h 6858001"/>
              <a:gd name="connsiteX160" fmla="*/ 6026596 w 7187832"/>
              <a:gd name="connsiteY160" fmla="*/ 5860792 h 6858001"/>
              <a:gd name="connsiteX161" fmla="*/ 5931655 w 7187832"/>
              <a:gd name="connsiteY161" fmla="*/ 5889950 h 6858001"/>
              <a:gd name="connsiteX162" fmla="*/ 5832898 w 7187832"/>
              <a:gd name="connsiteY162" fmla="*/ 5922289 h 6858001"/>
              <a:gd name="connsiteX163" fmla="*/ 5730801 w 7187832"/>
              <a:gd name="connsiteY163" fmla="*/ 5958339 h 6858001"/>
              <a:gd name="connsiteX164" fmla="*/ 5623933 w 7187832"/>
              <a:gd name="connsiteY164" fmla="*/ 5997570 h 6858001"/>
              <a:gd name="connsiteX165" fmla="*/ 5513248 w 7187832"/>
              <a:gd name="connsiteY165" fmla="*/ 6039452 h 6858001"/>
              <a:gd name="connsiteX166" fmla="*/ 5398746 w 7187832"/>
              <a:gd name="connsiteY166" fmla="*/ 6085575 h 6858001"/>
              <a:gd name="connsiteX167" fmla="*/ 5279951 w 7187832"/>
              <a:gd name="connsiteY167" fmla="*/ 6134879 h 6858001"/>
              <a:gd name="connsiteX168" fmla="*/ 5157339 w 7187832"/>
              <a:gd name="connsiteY168" fmla="*/ 6188424 h 6858001"/>
              <a:gd name="connsiteX169" fmla="*/ 5031388 w 7187832"/>
              <a:gd name="connsiteY169" fmla="*/ 6246210 h 6858001"/>
              <a:gd name="connsiteX170" fmla="*/ 4900665 w 7187832"/>
              <a:gd name="connsiteY170" fmla="*/ 6306647 h 6858001"/>
              <a:gd name="connsiteX171" fmla="*/ 4765649 w 7187832"/>
              <a:gd name="connsiteY171" fmla="*/ 6372915 h 6858001"/>
              <a:gd name="connsiteX172" fmla="*/ 4626816 w 7187832"/>
              <a:gd name="connsiteY172" fmla="*/ 6442895 h 6858001"/>
              <a:gd name="connsiteX173" fmla="*/ 4483689 w 7187832"/>
              <a:gd name="connsiteY173" fmla="*/ 6517116 h 6858001"/>
              <a:gd name="connsiteX174" fmla="*/ 4444090 w 7187832"/>
              <a:gd name="connsiteY174" fmla="*/ 6536201 h 6858001"/>
              <a:gd name="connsiteX175" fmla="*/ 4404969 w 7187832"/>
              <a:gd name="connsiteY175" fmla="*/ 6554756 h 6858001"/>
              <a:gd name="connsiteX176" fmla="*/ 4364416 w 7187832"/>
              <a:gd name="connsiteY176" fmla="*/ 6574372 h 6858001"/>
              <a:gd name="connsiteX177" fmla="*/ 4323864 w 7187832"/>
              <a:gd name="connsiteY177" fmla="*/ 6594517 h 6858001"/>
              <a:gd name="connsiteX178" fmla="*/ 4283311 w 7187832"/>
              <a:gd name="connsiteY178" fmla="*/ 6614663 h 6858001"/>
              <a:gd name="connsiteX179" fmla="*/ 4242281 w 7187832"/>
              <a:gd name="connsiteY179" fmla="*/ 6635339 h 6858001"/>
              <a:gd name="connsiteX180" fmla="*/ 4201252 w 7187832"/>
              <a:gd name="connsiteY180" fmla="*/ 6656015 h 6858001"/>
              <a:gd name="connsiteX181" fmla="*/ 4159268 w 7187832"/>
              <a:gd name="connsiteY181" fmla="*/ 6677221 h 6858001"/>
              <a:gd name="connsiteX182" fmla="*/ 4117761 w 7187832"/>
              <a:gd name="connsiteY182" fmla="*/ 6698957 h 6858001"/>
              <a:gd name="connsiteX183" fmla="*/ 4075777 w 7187832"/>
              <a:gd name="connsiteY183" fmla="*/ 6720693 h 6858001"/>
              <a:gd name="connsiteX184" fmla="*/ 4033316 w 7187832"/>
              <a:gd name="connsiteY184" fmla="*/ 6743489 h 6858001"/>
              <a:gd name="connsiteX185" fmla="*/ 3989901 w 7187832"/>
              <a:gd name="connsiteY185" fmla="*/ 6765225 h 6858001"/>
              <a:gd name="connsiteX186" fmla="*/ 3946963 w 7187832"/>
              <a:gd name="connsiteY186" fmla="*/ 6788552 h 6858001"/>
              <a:gd name="connsiteX187" fmla="*/ 3903548 w 7187832"/>
              <a:gd name="connsiteY187" fmla="*/ 6811348 h 6858001"/>
              <a:gd name="connsiteX188" fmla="*/ 3860133 w 7187832"/>
              <a:gd name="connsiteY188" fmla="*/ 6834675 h 6858001"/>
              <a:gd name="connsiteX189" fmla="*/ 3816240 w 7187832"/>
              <a:gd name="connsiteY189" fmla="*/ 6858001 h 6858001"/>
              <a:gd name="connsiteX190" fmla="*/ 1 w 7187832"/>
              <a:gd name="connsiteY190" fmla="*/ 6858001 h 6858001"/>
              <a:gd name="connsiteX191" fmla="*/ 1 w 7187832"/>
              <a:gd name="connsiteY191" fmla="*/ 5659698 h 6858001"/>
              <a:gd name="connsiteX192" fmla="*/ 0 w 7187832"/>
              <a:gd name="connsiteY192" fmla="*/ 56596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7187832" h="6858001">
                <a:moveTo>
                  <a:pt x="1753928" y="4624404"/>
                </a:moveTo>
                <a:lnTo>
                  <a:pt x="1659319" y="4669548"/>
                </a:lnTo>
                <a:lnTo>
                  <a:pt x="1564372" y="4717206"/>
                </a:lnTo>
                <a:lnTo>
                  <a:pt x="1659319" y="4669549"/>
                </a:lnTo>
                <a:close/>
                <a:moveTo>
                  <a:pt x="3166799" y="4105779"/>
                </a:moveTo>
                <a:lnTo>
                  <a:pt x="3112534" y="4118194"/>
                </a:lnTo>
                <a:lnTo>
                  <a:pt x="3082224" y="4126063"/>
                </a:lnTo>
                <a:lnTo>
                  <a:pt x="3112534" y="4118194"/>
                </a:lnTo>
                <a:close/>
                <a:moveTo>
                  <a:pt x="3533727" y="4039137"/>
                </a:moveTo>
                <a:lnTo>
                  <a:pt x="3467489" y="4047684"/>
                </a:lnTo>
                <a:lnTo>
                  <a:pt x="3435898" y="4052699"/>
                </a:lnTo>
                <a:lnTo>
                  <a:pt x="3467488" y="4047684"/>
                </a:lnTo>
                <a:close/>
                <a:moveTo>
                  <a:pt x="3969709" y="4038585"/>
                </a:moveTo>
                <a:lnTo>
                  <a:pt x="3969709" y="4038585"/>
                </a:lnTo>
                <a:lnTo>
                  <a:pt x="3969709" y="4038585"/>
                </a:lnTo>
                <a:lnTo>
                  <a:pt x="3984653" y="4051395"/>
                </a:lnTo>
                <a:lnTo>
                  <a:pt x="3998966" y="4061468"/>
                </a:lnTo>
                <a:lnTo>
                  <a:pt x="4009462" y="4067300"/>
                </a:lnTo>
                <a:lnTo>
                  <a:pt x="4017095" y="4068360"/>
                </a:lnTo>
                <a:lnTo>
                  <a:pt x="4020912" y="4065709"/>
                </a:lnTo>
                <a:lnTo>
                  <a:pt x="4020435" y="4060408"/>
                </a:lnTo>
                <a:lnTo>
                  <a:pt x="4015187" y="4054576"/>
                </a:lnTo>
                <a:lnTo>
                  <a:pt x="4004214" y="4049275"/>
                </a:lnTo>
                <a:lnTo>
                  <a:pt x="3988947" y="4043443"/>
                </a:lnTo>
                <a:close/>
                <a:moveTo>
                  <a:pt x="3950655" y="4034646"/>
                </a:moveTo>
                <a:lnTo>
                  <a:pt x="3967955" y="4038142"/>
                </a:lnTo>
                <a:lnTo>
                  <a:pt x="3968849" y="4038368"/>
                </a:lnTo>
                <a:lnTo>
                  <a:pt x="3967956" y="4038142"/>
                </a:lnTo>
                <a:close/>
                <a:moveTo>
                  <a:pt x="3667326" y="4026487"/>
                </a:moveTo>
                <a:lnTo>
                  <a:pt x="3610615" y="4030719"/>
                </a:lnTo>
                <a:lnTo>
                  <a:pt x="3549216" y="4037307"/>
                </a:lnTo>
                <a:lnTo>
                  <a:pt x="3610615" y="4030720"/>
                </a:lnTo>
                <a:close/>
                <a:moveTo>
                  <a:pt x="3757774" y="4022787"/>
                </a:moveTo>
                <a:lnTo>
                  <a:pt x="3732273" y="4023297"/>
                </a:lnTo>
                <a:lnTo>
                  <a:pt x="3678815" y="4025752"/>
                </a:lnTo>
                <a:lnTo>
                  <a:pt x="3732273" y="4023298"/>
                </a:lnTo>
                <a:close/>
                <a:moveTo>
                  <a:pt x="3807747" y="4022743"/>
                </a:moveTo>
                <a:lnTo>
                  <a:pt x="3832461" y="4023298"/>
                </a:lnTo>
                <a:lnTo>
                  <a:pt x="3857682" y="4024586"/>
                </a:lnTo>
                <a:lnTo>
                  <a:pt x="3832462" y="4023297"/>
                </a:lnTo>
                <a:close/>
                <a:moveTo>
                  <a:pt x="3898602" y="3961924"/>
                </a:moveTo>
                <a:lnTo>
                  <a:pt x="3900208" y="3963921"/>
                </a:lnTo>
                <a:lnTo>
                  <a:pt x="3902244" y="3966312"/>
                </a:lnTo>
                <a:lnTo>
                  <a:pt x="3900208" y="3963921"/>
                </a:lnTo>
                <a:close/>
                <a:moveTo>
                  <a:pt x="3809561" y="3843047"/>
                </a:moveTo>
                <a:lnTo>
                  <a:pt x="3841526" y="3888640"/>
                </a:lnTo>
                <a:lnTo>
                  <a:pt x="3842526" y="3889959"/>
                </a:lnTo>
                <a:lnTo>
                  <a:pt x="3841526" y="3888640"/>
                </a:lnTo>
                <a:close/>
                <a:moveTo>
                  <a:pt x="3562505" y="3407143"/>
                </a:moveTo>
                <a:lnTo>
                  <a:pt x="3576264" y="3435893"/>
                </a:lnTo>
                <a:lnTo>
                  <a:pt x="3597733" y="3477775"/>
                </a:lnTo>
                <a:lnTo>
                  <a:pt x="3576264" y="3435893"/>
                </a:lnTo>
                <a:close/>
                <a:moveTo>
                  <a:pt x="0" y="0"/>
                </a:moveTo>
                <a:lnTo>
                  <a:pt x="2720327" y="0"/>
                </a:lnTo>
                <a:lnTo>
                  <a:pt x="2720327" y="1"/>
                </a:lnTo>
                <a:lnTo>
                  <a:pt x="2596800" y="1"/>
                </a:lnTo>
                <a:lnTo>
                  <a:pt x="2596800" y="1"/>
                </a:lnTo>
                <a:lnTo>
                  <a:pt x="5470787" y="1"/>
                </a:lnTo>
                <a:lnTo>
                  <a:pt x="5505615" y="208880"/>
                </a:lnTo>
                <a:lnTo>
                  <a:pt x="5539965" y="415107"/>
                </a:lnTo>
                <a:lnTo>
                  <a:pt x="5574315" y="618154"/>
                </a:lnTo>
                <a:lnTo>
                  <a:pt x="5607712" y="817490"/>
                </a:lnTo>
                <a:lnTo>
                  <a:pt x="5642062" y="1014705"/>
                </a:lnTo>
                <a:lnTo>
                  <a:pt x="5676890" y="1207679"/>
                </a:lnTo>
                <a:lnTo>
                  <a:pt x="5711240" y="1395882"/>
                </a:lnTo>
                <a:lnTo>
                  <a:pt x="5746068" y="1581434"/>
                </a:lnTo>
                <a:lnTo>
                  <a:pt x="5780418" y="1762745"/>
                </a:lnTo>
                <a:lnTo>
                  <a:pt x="5815723" y="1939814"/>
                </a:lnTo>
                <a:lnTo>
                  <a:pt x="5851504" y="2112643"/>
                </a:lnTo>
                <a:lnTo>
                  <a:pt x="5886332" y="2280700"/>
                </a:lnTo>
                <a:lnTo>
                  <a:pt x="5904461" y="2363403"/>
                </a:lnTo>
                <a:lnTo>
                  <a:pt x="5922114" y="2445046"/>
                </a:lnTo>
                <a:lnTo>
                  <a:pt x="5940243" y="2524568"/>
                </a:lnTo>
                <a:lnTo>
                  <a:pt x="5958373" y="2603560"/>
                </a:lnTo>
                <a:lnTo>
                  <a:pt x="5976979" y="2681492"/>
                </a:lnTo>
                <a:lnTo>
                  <a:pt x="5995108" y="2758364"/>
                </a:lnTo>
                <a:lnTo>
                  <a:pt x="6013715" y="2833645"/>
                </a:lnTo>
                <a:lnTo>
                  <a:pt x="6031844" y="2906805"/>
                </a:lnTo>
                <a:lnTo>
                  <a:pt x="6070489" y="3077513"/>
                </a:lnTo>
                <a:lnTo>
                  <a:pt x="6109133" y="3241859"/>
                </a:lnTo>
                <a:lnTo>
                  <a:pt x="6147300" y="3399843"/>
                </a:lnTo>
                <a:lnTo>
                  <a:pt x="6186421" y="3551996"/>
                </a:lnTo>
                <a:lnTo>
                  <a:pt x="6226497" y="3697786"/>
                </a:lnTo>
                <a:lnTo>
                  <a:pt x="6266095" y="3837746"/>
                </a:lnTo>
                <a:lnTo>
                  <a:pt x="6305694" y="3971343"/>
                </a:lnTo>
                <a:lnTo>
                  <a:pt x="6345769" y="4099109"/>
                </a:lnTo>
                <a:lnTo>
                  <a:pt x="6385368" y="4221573"/>
                </a:lnTo>
                <a:lnTo>
                  <a:pt x="6425443" y="4338736"/>
                </a:lnTo>
                <a:lnTo>
                  <a:pt x="6465042" y="4449537"/>
                </a:lnTo>
                <a:lnTo>
                  <a:pt x="6504163" y="4555567"/>
                </a:lnTo>
                <a:lnTo>
                  <a:pt x="6543284" y="4656295"/>
                </a:lnTo>
                <a:lnTo>
                  <a:pt x="6581451" y="4751722"/>
                </a:lnTo>
                <a:lnTo>
                  <a:pt x="6620096" y="4841847"/>
                </a:lnTo>
                <a:lnTo>
                  <a:pt x="6657309" y="4927201"/>
                </a:lnTo>
                <a:lnTo>
                  <a:pt x="6694522" y="5007783"/>
                </a:lnTo>
                <a:lnTo>
                  <a:pt x="6730780" y="5083594"/>
                </a:lnTo>
                <a:lnTo>
                  <a:pt x="6765608" y="5154104"/>
                </a:lnTo>
                <a:lnTo>
                  <a:pt x="6799958" y="5220373"/>
                </a:lnTo>
                <a:lnTo>
                  <a:pt x="6833832" y="5282400"/>
                </a:lnTo>
                <a:lnTo>
                  <a:pt x="6866274" y="5339656"/>
                </a:lnTo>
                <a:lnTo>
                  <a:pt x="6897762" y="5392671"/>
                </a:lnTo>
                <a:lnTo>
                  <a:pt x="6928296" y="5441975"/>
                </a:lnTo>
                <a:lnTo>
                  <a:pt x="6957398" y="5487037"/>
                </a:lnTo>
                <a:lnTo>
                  <a:pt x="6985069" y="5527329"/>
                </a:lnTo>
                <a:lnTo>
                  <a:pt x="7010355" y="5564969"/>
                </a:lnTo>
                <a:lnTo>
                  <a:pt x="7035641" y="5597838"/>
                </a:lnTo>
                <a:lnTo>
                  <a:pt x="7058541" y="5626997"/>
                </a:lnTo>
                <a:lnTo>
                  <a:pt x="7080010" y="5652974"/>
                </a:lnTo>
                <a:lnTo>
                  <a:pt x="7100048" y="5675240"/>
                </a:lnTo>
                <a:lnTo>
                  <a:pt x="7117700" y="5694325"/>
                </a:lnTo>
                <a:lnTo>
                  <a:pt x="7127719" y="5699097"/>
                </a:lnTo>
                <a:lnTo>
                  <a:pt x="7134875" y="5703868"/>
                </a:lnTo>
                <a:lnTo>
                  <a:pt x="7136784" y="5705989"/>
                </a:lnTo>
                <a:lnTo>
                  <a:pt x="7138215" y="5708109"/>
                </a:lnTo>
                <a:lnTo>
                  <a:pt x="7138692" y="5709700"/>
                </a:lnTo>
                <a:lnTo>
                  <a:pt x="7138692" y="5712351"/>
                </a:lnTo>
                <a:lnTo>
                  <a:pt x="7150619" y="5715001"/>
                </a:lnTo>
                <a:lnTo>
                  <a:pt x="7161592" y="5718712"/>
                </a:lnTo>
                <a:lnTo>
                  <a:pt x="7170180" y="5721893"/>
                </a:lnTo>
                <a:lnTo>
                  <a:pt x="7177813" y="5725604"/>
                </a:lnTo>
                <a:lnTo>
                  <a:pt x="7183061" y="5729315"/>
                </a:lnTo>
                <a:lnTo>
                  <a:pt x="7186401" y="5732496"/>
                </a:lnTo>
                <a:lnTo>
                  <a:pt x="7187355" y="5734087"/>
                </a:lnTo>
                <a:lnTo>
                  <a:pt x="7187832" y="5735147"/>
                </a:lnTo>
                <a:lnTo>
                  <a:pt x="7187832" y="5736737"/>
                </a:lnTo>
                <a:lnTo>
                  <a:pt x="7187355" y="5738328"/>
                </a:lnTo>
                <a:lnTo>
                  <a:pt x="7186401" y="5739918"/>
                </a:lnTo>
                <a:lnTo>
                  <a:pt x="7185924" y="5740448"/>
                </a:lnTo>
                <a:lnTo>
                  <a:pt x="7184016" y="5741509"/>
                </a:lnTo>
                <a:lnTo>
                  <a:pt x="7182584" y="5741509"/>
                </a:lnTo>
                <a:lnTo>
                  <a:pt x="7177813" y="5740448"/>
                </a:lnTo>
                <a:lnTo>
                  <a:pt x="7172565" y="5738328"/>
                </a:lnTo>
                <a:lnTo>
                  <a:pt x="7165886" y="5734617"/>
                </a:lnTo>
                <a:lnTo>
                  <a:pt x="7157776" y="5729315"/>
                </a:lnTo>
                <a:lnTo>
                  <a:pt x="7148234" y="5721893"/>
                </a:lnTo>
                <a:lnTo>
                  <a:pt x="7138215" y="5712881"/>
                </a:lnTo>
                <a:lnTo>
                  <a:pt x="7136784" y="5714471"/>
                </a:lnTo>
                <a:lnTo>
                  <a:pt x="7134875" y="5715001"/>
                </a:lnTo>
                <a:lnTo>
                  <a:pt x="7132490" y="5715001"/>
                </a:lnTo>
                <a:lnTo>
                  <a:pt x="7130104" y="5714471"/>
                </a:lnTo>
                <a:lnTo>
                  <a:pt x="7122471" y="5712351"/>
                </a:lnTo>
                <a:lnTo>
                  <a:pt x="7112929" y="5707049"/>
                </a:lnTo>
                <a:lnTo>
                  <a:pt x="7088121" y="5703338"/>
                </a:lnTo>
                <a:lnTo>
                  <a:pt x="7060449" y="5700157"/>
                </a:lnTo>
                <a:lnTo>
                  <a:pt x="7028961" y="5696976"/>
                </a:lnTo>
                <a:lnTo>
                  <a:pt x="6993657" y="5695386"/>
                </a:lnTo>
                <a:lnTo>
                  <a:pt x="6954535" y="5694856"/>
                </a:lnTo>
                <a:lnTo>
                  <a:pt x="6913029" y="5695386"/>
                </a:lnTo>
                <a:lnTo>
                  <a:pt x="6866751" y="5696976"/>
                </a:lnTo>
                <a:lnTo>
                  <a:pt x="6817134" y="5700157"/>
                </a:lnTo>
                <a:lnTo>
                  <a:pt x="6763700" y="5704398"/>
                </a:lnTo>
                <a:lnTo>
                  <a:pt x="6706926" y="5711290"/>
                </a:lnTo>
                <a:lnTo>
                  <a:pt x="6646336" y="5718712"/>
                </a:lnTo>
                <a:lnTo>
                  <a:pt x="6582406" y="5728785"/>
                </a:lnTo>
                <a:lnTo>
                  <a:pt x="6514182" y="5740448"/>
                </a:lnTo>
                <a:lnTo>
                  <a:pt x="6442618" y="5754762"/>
                </a:lnTo>
                <a:lnTo>
                  <a:pt x="6367238" y="5770667"/>
                </a:lnTo>
                <a:lnTo>
                  <a:pt x="6287564" y="5789222"/>
                </a:lnTo>
                <a:lnTo>
                  <a:pt x="6204074" y="5810428"/>
                </a:lnTo>
                <a:lnTo>
                  <a:pt x="6117243" y="5834285"/>
                </a:lnTo>
                <a:lnTo>
                  <a:pt x="6026596" y="5860792"/>
                </a:lnTo>
                <a:lnTo>
                  <a:pt x="5931655" y="5889950"/>
                </a:lnTo>
                <a:lnTo>
                  <a:pt x="5832898" y="5922289"/>
                </a:lnTo>
                <a:lnTo>
                  <a:pt x="5730801" y="5958339"/>
                </a:lnTo>
                <a:lnTo>
                  <a:pt x="5623933" y="5997570"/>
                </a:lnTo>
                <a:lnTo>
                  <a:pt x="5513248" y="6039452"/>
                </a:lnTo>
                <a:lnTo>
                  <a:pt x="5398746" y="6085575"/>
                </a:lnTo>
                <a:lnTo>
                  <a:pt x="5279951" y="6134879"/>
                </a:lnTo>
                <a:lnTo>
                  <a:pt x="5157339" y="6188424"/>
                </a:lnTo>
                <a:lnTo>
                  <a:pt x="5031388" y="6246210"/>
                </a:lnTo>
                <a:lnTo>
                  <a:pt x="4900665" y="6306647"/>
                </a:lnTo>
                <a:lnTo>
                  <a:pt x="4765649" y="6372915"/>
                </a:lnTo>
                <a:lnTo>
                  <a:pt x="4626816" y="6442895"/>
                </a:lnTo>
                <a:lnTo>
                  <a:pt x="4483689" y="6517116"/>
                </a:lnTo>
                <a:lnTo>
                  <a:pt x="4444090" y="6536201"/>
                </a:lnTo>
                <a:lnTo>
                  <a:pt x="4404969" y="6554756"/>
                </a:lnTo>
                <a:lnTo>
                  <a:pt x="4364416" y="6574372"/>
                </a:lnTo>
                <a:lnTo>
                  <a:pt x="4323864" y="6594517"/>
                </a:lnTo>
                <a:lnTo>
                  <a:pt x="4283311" y="6614663"/>
                </a:lnTo>
                <a:lnTo>
                  <a:pt x="4242281" y="6635339"/>
                </a:lnTo>
                <a:lnTo>
                  <a:pt x="4201252" y="6656015"/>
                </a:lnTo>
                <a:lnTo>
                  <a:pt x="4159268" y="6677221"/>
                </a:lnTo>
                <a:lnTo>
                  <a:pt x="4117761" y="6698957"/>
                </a:lnTo>
                <a:lnTo>
                  <a:pt x="4075777" y="6720693"/>
                </a:lnTo>
                <a:lnTo>
                  <a:pt x="4033316" y="6743489"/>
                </a:lnTo>
                <a:lnTo>
                  <a:pt x="3989901" y="6765225"/>
                </a:lnTo>
                <a:lnTo>
                  <a:pt x="3946963" y="6788552"/>
                </a:lnTo>
                <a:lnTo>
                  <a:pt x="3903548" y="6811348"/>
                </a:lnTo>
                <a:lnTo>
                  <a:pt x="3860133" y="6834675"/>
                </a:lnTo>
                <a:lnTo>
                  <a:pt x="3816240" y="6858001"/>
                </a:lnTo>
                <a:lnTo>
                  <a:pt x="1" y="6858001"/>
                </a:lnTo>
                <a:lnTo>
                  <a:pt x="1" y="5659698"/>
                </a:lnTo>
                <a:lnTo>
                  <a:pt x="0" y="565969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030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0202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9-02-25)-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F2ED7-13E1-2A5F-499C-FC4495FBC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5880318" y="0"/>
            <a:ext cx="6311683" cy="6858000"/>
          </a:xfrm>
          <a:custGeom>
            <a:avLst/>
            <a:gdLst>
              <a:gd name="connsiteX0" fmla="*/ 4007476 w 6311683"/>
              <a:gd name="connsiteY0" fmla="*/ 0 h 6858000"/>
              <a:gd name="connsiteX1" fmla="*/ 6311683 w 6311683"/>
              <a:gd name="connsiteY1" fmla="*/ 0 h 6858000"/>
              <a:gd name="connsiteX2" fmla="*/ 6311683 w 6311683"/>
              <a:gd name="connsiteY2" fmla="*/ 6858000 h 6858000"/>
              <a:gd name="connsiteX3" fmla="*/ 1660240 w 6311683"/>
              <a:gd name="connsiteY3" fmla="*/ 6858000 h 6858000"/>
              <a:gd name="connsiteX4" fmla="*/ 185308 w 6311683"/>
              <a:gd name="connsiteY4" fmla="*/ 3902070 h 6858000"/>
              <a:gd name="connsiteX5" fmla="*/ 146138 w 6311683"/>
              <a:gd name="connsiteY5" fmla="*/ 3819207 h 6858000"/>
              <a:gd name="connsiteX6" fmla="*/ 114500 w 6311683"/>
              <a:gd name="connsiteY6" fmla="*/ 3736345 h 6858000"/>
              <a:gd name="connsiteX7" fmla="*/ 82862 w 6311683"/>
              <a:gd name="connsiteY7" fmla="*/ 3651976 h 6858000"/>
              <a:gd name="connsiteX8" fmla="*/ 58757 w 6311683"/>
              <a:gd name="connsiteY8" fmla="*/ 3567607 h 6858000"/>
              <a:gd name="connsiteX9" fmla="*/ 39171 w 6311683"/>
              <a:gd name="connsiteY9" fmla="*/ 3481731 h 6858000"/>
              <a:gd name="connsiteX10" fmla="*/ 24106 w 6311683"/>
              <a:gd name="connsiteY10" fmla="*/ 3395855 h 6858000"/>
              <a:gd name="connsiteX11" fmla="*/ 10546 w 6311683"/>
              <a:gd name="connsiteY11" fmla="*/ 3309980 h 6858000"/>
              <a:gd name="connsiteX12" fmla="*/ 3014 w 6311683"/>
              <a:gd name="connsiteY12" fmla="*/ 3225611 h 6858000"/>
              <a:gd name="connsiteX13" fmla="*/ 0 w 6311683"/>
              <a:gd name="connsiteY13" fmla="*/ 3138228 h 6858000"/>
              <a:gd name="connsiteX14" fmla="*/ 1507 w 6311683"/>
              <a:gd name="connsiteY14" fmla="*/ 3053859 h 6858000"/>
              <a:gd name="connsiteX15" fmla="*/ 6027 w 6311683"/>
              <a:gd name="connsiteY15" fmla="*/ 2967983 h 6858000"/>
              <a:gd name="connsiteX16" fmla="*/ 15066 w 6311683"/>
              <a:gd name="connsiteY16" fmla="*/ 2883614 h 6858000"/>
              <a:gd name="connsiteX17" fmla="*/ 28625 w 6311683"/>
              <a:gd name="connsiteY17" fmla="*/ 2797739 h 6858000"/>
              <a:gd name="connsiteX18" fmla="*/ 45198 w 6311683"/>
              <a:gd name="connsiteY18" fmla="*/ 2714876 h 6858000"/>
              <a:gd name="connsiteX19" fmla="*/ 66290 w 6311683"/>
              <a:gd name="connsiteY19" fmla="*/ 2633520 h 6858000"/>
              <a:gd name="connsiteX20" fmla="*/ 90395 w 6311683"/>
              <a:gd name="connsiteY20" fmla="*/ 2550658 h 6858000"/>
              <a:gd name="connsiteX21" fmla="*/ 120526 w 6311683"/>
              <a:gd name="connsiteY21" fmla="*/ 2472315 h 6858000"/>
              <a:gd name="connsiteX22" fmla="*/ 152164 w 6311683"/>
              <a:gd name="connsiteY22" fmla="*/ 2393973 h 6858000"/>
              <a:gd name="connsiteX23" fmla="*/ 188322 w 6311683"/>
              <a:gd name="connsiteY23" fmla="*/ 2315630 h 6858000"/>
              <a:gd name="connsiteX24" fmla="*/ 227492 w 6311683"/>
              <a:gd name="connsiteY24" fmla="*/ 2240300 h 6858000"/>
              <a:gd name="connsiteX25" fmla="*/ 271183 w 6311683"/>
              <a:gd name="connsiteY25" fmla="*/ 2167984 h 6858000"/>
              <a:gd name="connsiteX26" fmla="*/ 319393 w 6311683"/>
              <a:gd name="connsiteY26" fmla="*/ 2094161 h 6858000"/>
              <a:gd name="connsiteX27" fmla="*/ 367604 w 6311683"/>
              <a:gd name="connsiteY27" fmla="*/ 2026365 h 6858000"/>
              <a:gd name="connsiteX28" fmla="*/ 421840 w 6311683"/>
              <a:gd name="connsiteY28" fmla="*/ 1958568 h 6858000"/>
              <a:gd name="connsiteX29" fmla="*/ 479090 w 6311683"/>
              <a:gd name="connsiteY29" fmla="*/ 1895291 h 6858000"/>
              <a:gd name="connsiteX30" fmla="*/ 540859 w 6311683"/>
              <a:gd name="connsiteY30" fmla="*/ 1833521 h 6858000"/>
              <a:gd name="connsiteX31" fmla="*/ 604135 w 6311683"/>
              <a:gd name="connsiteY31" fmla="*/ 1774764 h 6858000"/>
              <a:gd name="connsiteX32" fmla="*/ 671931 w 6311683"/>
              <a:gd name="connsiteY32" fmla="*/ 1719020 h 6858000"/>
              <a:gd name="connsiteX33" fmla="*/ 742740 w 6311683"/>
              <a:gd name="connsiteY33" fmla="*/ 1664783 h 6858000"/>
              <a:gd name="connsiteX34" fmla="*/ 816562 w 6311683"/>
              <a:gd name="connsiteY34" fmla="*/ 1615066 h 6858000"/>
              <a:gd name="connsiteX35" fmla="*/ 891890 w 6311683"/>
              <a:gd name="connsiteY35" fmla="*/ 1569868 h 6858000"/>
              <a:gd name="connsiteX36" fmla="*/ 971738 w 6311683"/>
              <a:gd name="connsiteY36" fmla="*/ 1527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311683" h="6858000">
                <a:moveTo>
                  <a:pt x="4007476" y="0"/>
                </a:moveTo>
                <a:lnTo>
                  <a:pt x="6311683" y="0"/>
                </a:lnTo>
                <a:lnTo>
                  <a:pt x="6311683" y="6858000"/>
                </a:lnTo>
                <a:lnTo>
                  <a:pt x="1660240" y="6858000"/>
                </a:lnTo>
                <a:lnTo>
                  <a:pt x="185308" y="3902070"/>
                </a:lnTo>
                <a:lnTo>
                  <a:pt x="146138" y="3819207"/>
                </a:lnTo>
                <a:lnTo>
                  <a:pt x="114500" y="3736345"/>
                </a:lnTo>
                <a:lnTo>
                  <a:pt x="82862" y="3651976"/>
                </a:lnTo>
                <a:lnTo>
                  <a:pt x="58757" y="3567607"/>
                </a:lnTo>
                <a:lnTo>
                  <a:pt x="39171" y="3481731"/>
                </a:lnTo>
                <a:lnTo>
                  <a:pt x="24106" y="3395855"/>
                </a:lnTo>
                <a:lnTo>
                  <a:pt x="10546" y="3309980"/>
                </a:lnTo>
                <a:lnTo>
                  <a:pt x="3014" y="3225611"/>
                </a:lnTo>
                <a:lnTo>
                  <a:pt x="0" y="3138228"/>
                </a:lnTo>
                <a:lnTo>
                  <a:pt x="1507" y="3053859"/>
                </a:lnTo>
                <a:lnTo>
                  <a:pt x="6027" y="2967983"/>
                </a:lnTo>
                <a:lnTo>
                  <a:pt x="15066" y="2883614"/>
                </a:lnTo>
                <a:lnTo>
                  <a:pt x="28625" y="2797739"/>
                </a:lnTo>
                <a:lnTo>
                  <a:pt x="45198" y="2714876"/>
                </a:lnTo>
                <a:lnTo>
                  <a:pt x="66290" y="2633520"/>
                </a:lnTo>
                <a:lnTo>
                  <a:pt x="90395" y="2550658"/>
                </a:lnTo>
                <a:lnTo>
                  <a:pt x="120526" y="2472315"/>
                </a:lnTo>
                <a:lnTo>
                  <a:pt x="152164" y="2393973"/>
                </a:lnTo>
                <a:lnTo>
                  <a:pt x="188322" y="2315630"/>
                </a:lnTo>
                <a:lnTo>
                  <a:pt x="227492" y="2240300"/>
                </a:lnTo>
                <a:lnTo>
                  <a:pt x="271183" y="2167984"/>
                </a:lnTo>
                <a:lnTo>
                  <a:pt x="319393" y="2094161"/>
                </a:lnTo>
                <a:lnTo>
                  <a:pt x="367604" y="2026365"/>
                </a:lnTo>
                <a:lnTo>
                  <a:pt x="421840" y="1958568"/>
                </a:lnTo>
                <a:lnTo>
                  <a:pt x="479090" y="1895291"/>
                </a:lnTo>
                <a:lnTo>
                  <a:pt x="540859" y="1833521"/>
                </a:lnTo>
                <a:lnTo>
                  <a:pt x="604135" y="1774764"/>
                </a:lnTo>
                <a:lnTo>
                  <a:pt x="671931" y="1719020"/>
                </a:lnTo>
                <a:lnTo>
                  <a:pt x="742740" y="1664783"/>
                </a:lnTo>
                <a:lnTo>
                  <a:pt x="816562" y="1615066"/>
                </a:lnTo>
                <a:lnTo>
                  <a:pt x="891890" y="1569868"/>
                </a:lnTo>
                <a:lnTo>
                  <a:pt x="971738" y="1527683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79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9-02-25)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486962" y="1214390"/>
            <a:ext cx="5253995" cy="5253185"/>
          </a:xfrm>
          <a:custGeom>
            <a:avLst/>
            <a:gdLst>
              <a:gd name="connsiteX0" fmla="*/ 3940496 w 7880992"/>
              <a:gd name="connsiteY0" fmla="*/ 2363063 h 7880993"/>
              <a:gd name="connsiteX1" fmla="*/ 3649139 w 7880992"/>
              <a:gd name="connsiteY1" fmla="*/ 2483747 h 7880993"/>
              <a:gd name="connsiteX2" fmla="*/ 2483746 w 7880992"/>
              <a:gd name="connsiteY2" fmla="*/ 3649140 h 7880993"/>
              <a:gd name="connsiteX3" fmla="*/ 2483746 w 7880992"/>
              <a:gd name="connsiteY3" fmla="*/ 4231854 h 7880993"/>
              <a:gd name="connsiteX4" fmla="*/ 3649139 w 7880992"/>
              <a:gd name="connsiteY4" fmla="*/ 5397247 h 7880993"/>
              <a:gd name="connsiteX5" fmla="*/ 4231853 w 7880992"/>
              <a:gd name="connsiteY5" fmla="*/ 5397247 h 7880993"/>
              <a:gd name="connsiteX6" fmla="*/ 5397246 w 7880992"/>
              <a:gd name="connsiteY6" fmla="*/ 4231854 h 7880993"/>
              <a:gd name="connsiteX7" fmla="*/ 5397246 w 7880992"/>
              <a:gd name="connsiteY7" fmla="*/ 3649140 h 7880993"/>
              <a:gd name="connsiteX8" fmla="*/ 4231853 w 7880992"/>
              <a:gd name="connsiteY8" fmla="*/ 2483747 h 7880993"/>
              <a:gd name="connsiteX9" fmla="*/ 3940496 w 7880992"/>
              <a:gd name="connsiteY9" fmla="*/ 2363063 h 7880993"/>
              <a:gd name="connsiteX10" fmla="*/ 3940496 w 7880992"/>
              <a:gd name="connsiteY10" fmla="*/ 0 h 7880993"/>
              <a:gd name="connsiteX11" fmla="*/ 4668318 w 7880992"/>
              <a:gd name="connsiteY11" fmla="*/ 301474 h 7880993"/>
              <a:gd name="connsiteX12" fmla="*/ 7579519 w 7880992"/>
              <a:gd name="connsiteY12" fmla="*/ 3212675 h 7880993"/>
              <a:gd name="connsiteX13" fmla="*/ 7579519 w 7880992"/>
              <a:gd name="connsiteY13" fmla="*/ 4668319 h 7880993"/>
              <a:gd name="connsiteX14" fmla="*/ 4668318 w 7880992"/>
              <a:gd name="connsiteY14" fmla="*/ 7579520 h 7880993"/>
              <a:gd name="connsiteX15" fmla="*/ 3212674 w 7880992"/>
              <a:gd name="connsiteY15" fmla="*/ 7579520 h 7880993"/>
              <a:gd name="connsiteX16" fmla="*/ 301473 w 7880992"/>
              <a:gd name="connsiteY16" fmla="*/ 4668319 h 7880993"/>
              <a:gd name="connsiteX17" fmla="*/ 301473 w 7880992"/>
              <a:gd name="connsiteY17" fmla="*/ 3212675 h 7880993"/>
              <a:gd name="connsiteX18" fmla="*/ 3212674 w 7880992"/>
              <a:gd name="connsiteY18" fmla="*/ 301474 h 7880993"/>
              <a:gd name="connsiteX19" fmla="*/ 3940496 w 7880992"/>
              <a:gd name="connsiteY19" fmla="*/ 0 h 788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80992" h="7880993">
                <a:moveTo>
                  <a:pt x="3940496" y="2363063"/>
                </a:moveTo>
                <a:cubicBezTo>
                  <a:pt x="3835045" y="2363063"/>
                  <a:pt x="3729595" y="2403291"/>
                  <a:pt x="3649139" y="2483747"/>
                </a:cubicBezTo>
                <a:lnTo>
                  <a:pt x="2483746" y="3649140"/>
                </a:lnTo>
                <a:cubicBezTo>
                  <a:pt x="2322834" y="3810052"/>
                  <a:pt x="2322834" y="4070943"/>
                  <a:pt x="2483746" y="4231854"/>
                </a:cubicBezTo>
                <a:lnTo>
                  <a:pt x="3649139" y="5397247"/>
                </a:lnTo>
                <a:cubicBezTo>
                  <a:pt x="3810051" y="5558159"/>
                  <a:pt x="4070941" y="5558159"/>
                  <a:pt x="4231853" y="5397247"/>
                </a:cubicBezTo>
                <a:lnTo>
                  <a:pt x="5397246" y="4231854"/>
                </a:lnTo>
                <a:cubicBezTo>
                  <a:pt x="5558158" y="4070943"/>
                  <a:pt x="5558158" y="3810052"/>
                  <a:pt x="5397246" y="3649140"/>
                </a:cubicBezTo>
                <a:lnTo>
                  <a:pt x="4231853" y="2483747"/>
                </a:lnTo>
                <a:cubicBezTo>
                  <a:pt x="4151397" y="2403291"/>
                  <a:pt x="4045947" y="2363063"/>
                  <a:pt x="3940496" y="2363063"/>
                </a:cubicBezTo>
                <a:close/>
                <a:moveTo>
                  <a:pt x="3940496" y="0"/>
                </a:moveTo>
                <a:cubicBezTo>
                  <a:pt x="4203916" y="0"/>
                  <a:pt x="4467335" y="100491"/>
                  <a:pt x="4668318" y="301474"/>
                </a:cubicBezTo>
                <a:lnTo>
                  <a:pt x="7579519" y="3212675"/>
                </a:lnTo>
                <a:cubicBezTo>
                  <a:pt x="7981484" y="3614640"/>
                  <a:pt x="7981484" y="4266355"/>
                  <a:pt x="7579519" y="4668319"/>
                </a:cubicBezTo>
                <a:lnTo>
                  <a:pt x="4668318" y="7579520"/>
                </a:lnTo>
                <a:cubicBezTo>
                  <a:pt x="4266353" y="7981485"/>
                  <a:pt x="3614639" y="7981485"/>
                  <a:pt x="3212674" y="7579520"/>
                </a:cubicBezTo>
                <a:lnTo>
                  <a:pt x="301473" y="4668319"/>
                </a:lnTo>
                <a:cubicBezTo>
                  <a:pt x="-100492" y="4266355"/>
                  <a:pt x="-100492" y="3614640"/>
                  <a:pt x="301473" y="3212675"/>
                </a:cubicBezTo>
                <a:lnTo>
                  <a:pt x="3212674" y="301474"/>
                </a:lnTo>
                <a:cubicBezTo>
                  <a:pt x="3413657" y="100491"/>
                  <a:pt x="3677076" y="0"/>
                  <a:pt x="3940496" y="0"/>
                </a:cubicBezTo>
                <a:close/>
              </a:path>
            </a:pathLst>
          </a:custGeom>
          <a:solidFill>
            <a:srgbClr val="E7E7E7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50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29-06-22)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DC57-7B39-EE32-CFD4-946DECBEA7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7762" y="3024862"/>
            <a:ext cx="10476477" cy="3235670"/>
          </a:xfrm>
          <a:custGeom>
            <a:avLst/>
            <a:gdLst>
              <a:gd name="connsiteX0" fmla="*/ 8072907 w 10476477"/>
              <a:gd name="connsiteY0" fmla="*/ 0 h 3235670"/>
              <a:gd name="connsiteX1" fmla="*/ 10369844 w 10476477"/>
              <a:gd name="connsiteY1" fmla="*/ 0 h 3235670"/>
              <a:gd name="connsiteX2" fmla="*/ 10476477 w 10476477"/>
              <a:gd name="connsiteY2" fmla="*/ 106633 h 3235670"/>
              <a:gd name="connsiteX3" fmla="*/ 10476477 w 10476477"/>
              <a:gd name="connsiteY3" fmla="*/ 3129037 h 3235670"/>
              <a:gd name="connsiteX4" fmla="*/ 10369844 w 10476477"/>
              <a:gd name="connsiteY4" fmla="*/ 3235670 h 3235670"/>
              <a:gd name="connsiteX5" fmla="*/ 8072907 w 10476477"/>
              <a:gd name="connsiteY5" fmla="*/ 3235670 h 3235670"/>
              <a:gd name="connsiteX6" fmla="*/ 7966274 w 10476477"/>
              <a:gd name="connsiteY6" fmla="*/ 3129037 h 3235670"/>
              <a:gd name="connsiteX7" fmla="*/ 7966274 w 10476477"/>
              <a:gd name="connsiteY7" fmla="*/ 106633 h 3235670"/>
              <a:gd name="connsiteX8" fmla="*/ 8072907 w 10476477"/>
              <a:gd name="connsiteY8" fmla="*/ 0 h 3235670"/>
              <a:gd name="connsiteX9" fmla="*/ 5417482 w 10476477"/>
              <a:gd name="connsiteY9" fmla="*/ 0 h 3235670"/>
              <a:gd name="connsiteX10" fmla="*/ 7714419 w 10476477"/>
              <a:gd name="connsiteY10" fmla="*/ 0 h 3235670"/>
              <a:gd name="connsiteX11" fmla="*/ 7821052 w 10476477"/>
              <a:gd name="connsiteY11" fmla="*/ 106633 h 3235670"/>
              <a:gd name="connsiteX12" fmla="*/ 7821052 w 10476477"/>
              <a:gd name="connsiteY12" fmla="*/ 2458371 h 3235670"/>
              <a:gd name="connsiteX13" fmla="*/ 7714419 w 10476477"/>
              <a:gd name="connsiteY13" fmla="*/ 2565004 h 3235670"/>
              <a:gd name="connsiteX14" fmla="*/ 5417482 w 10476477"/>
              <a:gd name="connsiteY14" fmla="*/ 2565004 h 3235670"/>
              <a:gd name="connsiteX15" fmla="*/ 5310849 w 10476477"/>
              <a:gd name="connsiteY15" fmla="*/ 2458371 h 3235670"/>
              <a:gd name="connsiteX16" fmla="*/ 5310849 w 10476477"/>
              <a:gd name="connsiteY16" fmla="*/ 106633 h 3235670"/>
              <a:gd name="connsiteX17" fmla="*/ 5417482 w 10476477"/>
              <a:gd name="connsiteY17" fmla="*/ 0 h 3235670"/>
              <a:gd name="connsiteX18" fmla="*/ 2762057 w 10476477"/>
              <a:gd name="connsiteY18" fmla="*/ 0 h 3235670"/>
              <a:gd name="connsiteX19" fmla="*/ 5058994 w 10476477"/>
              <a:gd name="connsiteY19" fmla="*/ 0 h 3235670"/>
              <a:gd name="connsiteX20" fmla="*/ 5165627 w 10476477"/>
              <a:gd name="connsiteY20" fmla="*/ 106633 h 3235670"/>
              <a:gd name="connsiteX21" fmla="*/ 5165627 w 10476477"/>
              <a:gd name="connsiteY21" fmla="*/ 3129037 h 3235670"/>
              <a:gd name="connsiteX22" fmla="*/ 5058994 w 10476477"/>
              <a:gd name="connsiteY22" fmla="*/ 3235670 h 3235670"/>
              <a:gd name="connsiteX23" fmla="*/ 2762057 w 10476477"/>
              <a:gd name="connsiteY23" fmla="*/ 3235670 h 3235670"/>
              <a:gd name="connsiteX24" fmla="*/ 2655424 w 10476477"/>
              <a:gd name="connsiteY24" fmla="*/ 3129037 h 3235670"/>
              <a:gd name="connsiteX25" fmla="*/ 2655424 w 10476477"/>
              <a:gd name="connsiteY25" fmla="*/ 106633 h 3235670"/>
              <a:gd name="connsiteX26" fmla="*/ 2762057 w 10476477"/>
              <a:gd name="connsiteY26" fmla="*/ 0 h 3235670"/>
              <a:gd name="connsiteX27" fmla="*/ 106633 w 10476477"/>
              <a:gd name="connsiteY27" fmla="*/ 0 h 3235670"/>
              <a:gd name="connsiteX28" fmla="*/ 2403570 w 10476477"/>
              <a:gd name="connsiteY28" fmla="*/ 0 h 3235670"/>
              <a:gd name="connsiteX29" fmla="*/ 2510203 w 10476477"/>
              <a:gd name="connsiteY29" fmla="*/ 106633 h 3235670"/>
              <a:gd name="connsiteX30" fmla="*/ 2510203 w 10476477"/>
              <a:gd name="connsiteY30" fmla="*/ 2458371 h 3235670"/>
              <a:gd name="connsiteX31" fmla="*/ 2403570 w 10476477"/>
              <a:gd name="connsiteY31" fmla="*/ 2565004 h 3235670"/>
              <a:gd name="connsiteX32" fmla="*/ 106633 w 10476477"/>
              <a:gd name="connsiteY32" fmla="*/ 2565004 h 3235670"/>
              <a:gd name="connsiteX33" fmla="*/ 0 w 10476477"/>
              <a:gd name="connsiteY33" fmla="*/ 2458371 h 3235670"/>
              <a:gd name="connsiteX34" fmla="*/ 0 w 10476477"/>
              <a:gd name="connsiteY34" fmla="*/ 106633 h 3235670"/>
              <a:gd name="connsiteX35" fmla="*/ 106633 w 10476477"/>
              <a:gd name="connsiteY35" fmla="*/ 0 h 323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76477" h="3235670">
                <a:moveTo>
                  <a:pt x="8072907" y="0"/>
                </a:moveTo>
                <a:lnTo>
                  <a:pt x="10369844" y="0"/>
                </a:lnTo>
                <a:cubicBezTo>
                  <a:pt x="10428736" y="0"/>
                  <a:pt x="10476477" y="47741"/>
                  <a:pt x="10476477" y="106633"/>
                </a:cubicBezTo>
                <a:lnTo>
                  <a:pt x="10476477" y="3129037"/>
                </a:lnTo>
                <a:cubicBezTo>
                  <a:pt x="10476477" y="3187929"/>
                  <a:pt x="10428736" y="3235670"/>
                  <a:pt x="10369844" y="3235670"/>
                </a:cubicBezTo>
                <a:lnTo>
                  <a:pt x="8072907" y="3235670"/>
                </a:lnTo>
                <a:cubicBezTo>
                  <a:pt x="8014015" y="3235670"/>
                  <a:pt x="7966274" y="3187929"/>
                  <a:pt x="7966274" y="3129037"/>
                </a:cubicBezTo>
                <a:lnTo>
                  <a:pt x="7966274" y="106633"/>
                </a:lnTo>
                <a:cubicBezTo>
                  <a:pt x="7966274" y="47741"/>
                  <a:pt x="8014015" y="0"/>
                  <a:pt x="8072907" y="0"/>
                </a:cubicBezTo>
                <a:close/>
                <a:moveTo>
                  <a:pt x="5417482" y="0"/>
                </a:moveTo>
                <a:lnTo>
                  <a:pt x="7714419" y="0"/>
                </a:lnTo>
                <a:cubicBezTo>
                  <a:pt x="7773311" y="0"/>
                  <a:pt x="7821052" y="47741"/>
                  <a:pt x="7821052" y="106633"/>
                </a:cubicBezTo>
                <a:lnTo>
                  <a:pt x="7821052" y="2458371"/>
                </a:lnTo>
                <a:cubicBezTo>
                  <a:pt x="7821052" y="2517263"/>
                  <a:pt x="7773311" y="2565004"/>
                  <a:pt x="7714419" y="2565004"/>
                </a:cubicBezTo>
                <a:lnTo>
                  <a:pt x="5417482" y="2565004"/>
                </a:lnTo>
                <a:cubicBezTo>
                  <a:pt x="5358590" y="2565004"/>
                  <a:pt x="5310849" y="2517263"/>
                  <a:pt x="5310849" y="2458371"/>
                </a:cubicBezTo>
                <a:lnTo>
                  <a:pt x="5310849" y="106633"/>
                </a:lnTo>
                <a:cubicBezTo>
                  <a:pt x="5310849" y="47741"/>
                  <a:pt x="5358590" y="0"/>
                  <a:pt x="5417482" y="0"/>
                </a:cubicBezTo>
                <a:close/>
                <a:moveTo>
                  <a:pt x="2762057" y="0"/>
                </a:moveTo>
                <a:lnTo>
                  <a:pt x="5058994" y="0"/>
                </a:lnTo>
                <a:cubicBezTo>
                  <a:pt x="5117886" y="0"/>
                  <a:pt x="5165627" y="47741"/>
                  <a:pt x="5165627" y="106633"/>
                </a:cubicBezTo>
                <a:lnTo>
                  <a:pt x="5165627" y="3129037"/>
                </a:lnTo>
                <a:cubicBezTo>
                  <a:pt x="5165627" y="3187929"/>
                  <a:pt x="5117886" y="3235670"/>
                  <a:pt x="5058994" y="3235670"/>
                </a:cubicBezTo>
                <a:lnTo>
                  <a:pt x="2762057" y="3235670"/>
                </a:lnTo>
                <a:cubicBezTo>
                  <a:pt x="2703165" y="3235670"/>
                  <a:pt x="2655424" y="3187929"/>
                  <a:pt x="2655424" y="3129037"/>
                </a:cubicBezTo>
                <a:lnTo>
                  <a:pt x="2655424" y="106633"/>
                </a:lnTo>
                <a:cubicBezTo>
                  <a:pt x="2655424" y="47741"/>
                  <a:pt x="2703165" y="0"/>
                  <a:pt x="2762057" y="0"/>
                </a:cubicBezTo>
                <a:close/>
                <a:moveTo>
                  <a:pt x="106633" y="0"/>
                </a:moveTo>
                <a:lnTo>
                  <a:pt x="2403570" y="0"/>
                </a:lnTo>
                <a:cubicBezTo>
                  <a:pt x="2462463" y="0"/>
                  <a:pt x="2510203" y="47741"/>
                  <a:pt x="2510203" y="106633"/>
                </a:cubicBezTo>
                <a:lnTo>
                  <a:pt x="2510203" y="2458371"/>
                </a:lnTo>
                <a:cubicBezTo>
                  <a:pt x="2510203" y="2517263"/>
                  <a:pt x="2462463" y="2565004"/>
                  <a:pt x="2403570" y="2565004"/>
                </a:cubicBezTo>
                <a:lnTo>
                  <a:pt x="106633" y="2565004"/>
                </a:lnTo>
                <a:cubicBezTo>
                  <a:pt x="47741" y="2565004"/>
                  <a:pt x="0" y="2517263"/>
                  <a:pt x="0" y="2458371"/>
                </a:cubicBezTo>
                <a:lnTo>
                  <a:pt x="0" y="106633"/>
                </a:lnTo>
                <a:cubicBezTo>
                  <a:pt x="0" y="47741"/>
                  <a:pt x="47741" y="0"/>
                  <a:pt x="106633" y="0"/>
                </a:cubicBezTo>
                <a:close/>
              </a:path>
            </a:pathLst>
          </a:custGeom>
          <a:solidFill>
            <a:srgbClr val="E7E7E7"/>
          </a:solidFill>
          <a:ln>
            <a:noFill/>
          </a:ln>
          <a:effectLst>
            <a:outerShdw blurRad="482600" dist="317500" dir="5400000" sx="94000" sy="94000" algn="t" rotWithShape="0">
              <a:prstClr val="black">
                <a:alpha val="37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ru-RU" sz="100"/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453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B8F5A90-B136-7963-1045-C95DBB66561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0488" y="1984970"/>
            <a:ext cx="6011512" cy="3785616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 anchorCtr="1">
            <a:noAutofit/>
          </a:bodyPr>
          <a:lstStyle>
            <a:lvl1pPr>
              <a:defRPr lang="en-ID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defTabSz="45720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78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t of brush strok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10"/>
          </p:nvPr>
        </p:nvSpPr>
        <p:spPr bwMode="auto">
          <a:xfrm rot="10800000">
            <a:off x="0" y="1748560"/>
            <a:ext cx="12192000" cy="5109439"/>
          </a:xfrm>
          <a:custGeom>
            <a:avLst/>
            <a:gdLst>
              <a:gd name="T0" fmla="*/ 4234 w 5219"/>
              <a:gd name="T1" fmla="*/ 4234 w 5219"/>
              <a:gd name="T2" fmla="*/ 4234 w 5219"/>
              <a:gd name="T3" fmla="*/ 4234 w 5219"/>
              <a:gd name="T4" fmla="*/ 4234 w 5219"/>
              <a:gd name="T5" fmla="*/ 4234 w 5219"/>
              <a:gd name="T6" fmla="*/ 4234 w 5219"/>
              <a:gd name="T7" fmla="*/ 4234 w 5219"/>
              <a:gd name="T8" fmla="*/ 4234 w 5219"/>
              <a:gd name="T9" fmla="*/ 4234 w 5219"/>
              <a:gd name="T10" fmla="*/ 4234 w 5219"/>
              <a:gd name="T11" fmla="*/ 4234 w 5219"/>
              <a:gd name="T12" fmla="*/ 4234 w 5219"/>
              <a:gd name="T13" fmla="*/ 4234 w 5219"/>
              <a:gd name="T14" fmla="*/ 4234 w 5219"/>
              <a:gd name="T15" fmla="*/ 4234 w 5219"/>
              <a:gd name="T16" fmla="*/ 4234 w 5219"/>
              <a:gd name="T17" fmla="*/ 4234 w 5219"/>
              <a:gd name="T18" fmla="*/ 4234 w 5219"/>
              <a:gd name="T19" fmla="*/ 4234 w 5219"/>
              <a:gd name="T20" fmla="*/ 4234 w 5219"/>
              <a:gd name="T21" fmla="*/ 4234 w 5219"/>
              <a:gd name="T22" fmla="*/ 4234 w 5219"/>
              <a:gd name="T23" fmla="*/ 4234 w 5219"/>
              <a:gd name="T24" fmla="*/ 4234 w 5219"/>
              <a:gd name="T25" fmla="*/ 4234 w 5219"/>
              <a:gd name="T26" fmla="*/ 4234 w 5219"/>
              <a:gd name="T27" fmla="*/ 4234 w 5219"/>
              <a:gd name="T28" fmla="*/ 4234 w 5219"/>
              <a:gd name="T29" fmla="*/ 4234 w 5219"/>
              <a:gd name="T30" fmla="*/ 4234 w 5219"/>
              <a:gd name="T31" fmla="*/ 4234 w 5219"/>
              <a:gd name="T32" fmla="*/ 4234 w 5219"/>
              <a:gd name="T33" fmla="*/ 4234 w 5219"/>
              <a:gd name="T34" fmla="*/ 4234 w 5219"/>
              <a:gd name="T35" fmla="*/ 4234 w 5219"/>
              <a:gd name="T36" fmla="*/ 4234 w 5219"/>
              <a:gd name="T37" fmla="*/ 4234 w 5219"/>
              <a:gd name="T38" fmla="*/ 4234 w 5219"/>
              <a:gd name="T39" fmla="*/ 4234 w 5219"/>
              <a:gd name="T40" fmla="*/ 4234 w 5219"/>
              <a:gd name="T41" fmla="*/ 4234 w 5219"/>
              <a:gd name="T42" fmla="*/ 4234 w 5219"/>
              <a:gd name="T43" fmla="*/ 4234 w 5219"/>
              <a:gd name="T44" fmla="*/ 4234 w 5219"/>
              <a:gd name="T45" fmla="*/ 4234 w 5219"/>
              <a:gd name="T46" fmla="*/ 4234 w 5219"/>
              <a:gd name="T47" fmla="*/ 4234 w 5219"/>
              <a:gd name="T48" fmla="*/ 4234 w 5219"/>
              <a:gd name="T49" fmla="*/ 4234 w 5219"/>
              <a:gd name="T50" fmla="*/ 4234 w 5219"/>
              <a:gd name="T51" fmla="*/ 4234 w 5219"/>
              <a:gd name="T52" fmla="*/ 4234 w 5219"/>
              <a:gd name="T53" fmla="*/ 4234 w 5219"/>
              <a:gd name="T54" fmla="*/ 4234 w 5219"/>
              <a:gd name="T55" fmla="*/ 4234 w 5219"/>
              <a:gd name="T56" fmla="*/ 4234 w 5219"/>
              <a:gd name="T57" fmla="*/ 4234 w 5219"/>
              <a:gd name="T58" fmla="*/ 4234 w 5219"/>
              <a:gd name="T59" fmla="*/ 4234 w 5219"/>
              <a:gd name="T60" fmla="*/ 4234 w 5219"/>
              <a:gd name="T61" fmla="*/ 4234 w 5219"/>
              <a:gd name="T62" fmla="*/ 4234 w 5219"/>
              <a:gd name="T63" fmla="*/ 4234 w 5219"/>
              <a:gd name="T64" fmla="*/ 4234 w 5219"/>
              <a:gd name="T65" fmla="*/ 4234 w 5219"/>
              <a:gd name="T66" fmla="*/ 4234 w 5219"/>
              <a:gd name="T67" fmla="*/ 4234 w 5219"/>
              <a:gd name="T68" fmla="*/ 4234 w 5219"/>
              <a:gd name="T69" fmla="*/ 4234 w 5219"/>
              <a:gd name="T70" fmla="*/ 4234 w 5219"/>
              <a:gd name="T71" fmla="*/ 4234 w 5219"/>
              <a:gd name="T72" fmla="*/ 4234 w 5219"/>
              <a:gd name="T73" fmla="*/ 4234 w 5219"/>
              <a:gd name="T74" fmla="*/ 4234 w 5219"/>
              <a:gd name="T75" fmla="*/ 4234 w 5219"/>
              <a:gd name="T76" fmla="*/ 4234 w 5219"/>
              <a:gd name="T77" fmla="*/ 4234 w 5219"/>
              <a:gd name="T78" fmla="*/ 4234 w 5219"/>
              <a:gd name="T79" fmla="*/ 4234 w 5219"/>
              <a:gd name="T80" fmla="*/ 4234 w 5219"/>
              <a:gd name="T81" fmla="*/ 4234 w 5219"/>
              <a:gd name="T82" fmla="*/ 4234 w 5219"/>
              <a:gd name="T83" fmla="*/ 4234 w 5219"/>
              <a:gd name="T84" fmla="*/ 4234 w 5219"/>
              <a:gd name="T85" fmla="*/ 4234 w 5219"/>
              <a:gd name="T86" fmla="*/ 4234 w 5219"/>
              <a:gd name="T87" fmla="*/ 4234 w 5219"/>
              <a:gd name="T88" fmla="*/ 4234 w 5219"/>
              <a:gd name="T89" fmla="*/ 4234 w 5219"/>
              <a:gd name="T90" fmla="*/ 4234 w 5219"/>
              <a:gd name="T91" fmla="*/ 4234 w 5219"/>
              <a:gd name="T92" fmla="*/ 4234 w 5219"/>
              <a:gd name="T93" fmla="*/ 4234 w 5219"/>
              <a:gd name="T94" fmla="*/ 4234 w 5219"/>
              <a:gd name="T95" fmla="*/ 4234 w 5219"/>
              <a:gd name="T96" fmla="*/ 4234 w 5219"/>
              <a:gd name="T97" fmla="*/ 4234 w 5219"/>
              <a:gd name="T98" fmla="*/ 4234 w 5219"/>
              <a:gd name="T99" fmla="*/ 4234 w 5219"/>
              <a:gd name="T100" fmla="*/ 4234 w 5219"/>
              <a:gd name="T101" fmla="*/ 4234 w 5219"/>
              <a:gd name="T102" fmla="*/ 4234 w 5219"/>
              <a:gd name="T103" fmla="*/ 4234 w 5219"/>
              <a:gd name="T104" fmla="*/ 4234 w 5219"/>
              <a:gd name="T105" fmla="*/ 4234 w 5219"/>
              <a:gd name="T106" fmla="*/ 4234 w 5219"/>
              <a:gd name="T107" fmla="*/ 4234 w 5219"/>
              <a:gd name="T108" fmla="*/ 4234 w 5219"/>
              <a:gd name="T109" fmla="*/ 4234 w 5219"/>
              <a:gd name="T110" fmla="*/ 4234 w 5219"/>
              <a:gd name="T111" fmla="*/ 4234 w 5219"/>
              <a:gd name="T112" fmla="*/ 4234 w 5219"/>
              <a:gd name="T113" fmla="*/ 4234 w 5219"/>
              <a:gd name="T114" fmla="*/ 4234 w 5219"/>
              <a:gd name="T115" fmla="*/ 4234 w 5219"/>
              <a:gd name="T116" fmla="*/ 4234 w 5219"/>
              <a:gd name="T117" fmla="*/ 4234 w 5219"/>
              <a:gd name="T118" fmla="*/ 4234 w 5219"/>
              <a:gd name="T119" fmla="*/ 4234 w 5219"/>
              <a:gd name="T120" fmla="*/ 4234 w 5219"/>
              <a:gd name="T121" fmla="*/ 4234 w 5219"/>
              <a:gd name="T122" fmla="*/ 4234 w 5219"/>
              <a:gd name="T123" fmla="*/ 4234 w 5219"/>
              <a:gd name="T124" fmla="*/ 4234 w 5219"/>
              <a:gd name="T125" fmla="*/ 4234 w 5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312" h="6070">
                <a:moveTo>
                  <a:pt x="0" y="0"/>
                </a:moveTo>
                <a:lnTo>
                  <a:pt x="5684" y="0"/>
                </a:lnTo>
                <a:lnTo>
                  <a:pt x="5696" y="9"/>
                </a:lnTo>
                <a:lnTo>
                  <a:pt x="5708" y="16"/>
                </a:lnTo>
                <a:lnTo>
                  <a:pt x="5720" y="25"/>
                </a:lnTo>
                <a:lnTo>
                  <a:pt x="5729" y="33"/>
                </a:lnTo>
                <a:lnTo>
                  <a:pt x="5741" y="42"/>
                </a:lnTo>
                <a:lnTo>
                  <a:pt x="5757" y="51"/>
                </a:lnTo>
                <a:lnTo>
                  <a:pt x="5776" y="62"/>
                </a:lnTo>
                <a:lnTo>
                  <a:pt x="5798" y="72"/>
                </a:lnTo>
                <a:lnTo>
                  <a:pt x="5822" y="81"/>
                </a:lnTo>
                <a:lnTo>
                  <a:pt x="5846" y="89"/>
                </a:lnTo>
                <a:lnTo>
                  <a:pt x="5859" y="92"/>
                </a:lnTo>
                <a:lnTo>
                  <a:pt x="5872" y="94"/>
                </a:lnTo>
                <a:lnTo>
                  <a:pt x="5885" y="96"/>
                </a:lnTo>
                <a:lnTo>
                  <a:pt x="5898" y="98"/>
                </a:lnTo>
                <a:lnTo>
                  <a:pt x="5922" y="111"/>
                </a:lnTo>
                <a:lnTo>
                  <a:pt x="5945" y="125"/>
                </a:lnTo>
                <a:lnTo>
                  <a:pt x="5970" y="140"/>
                </a:lnTo>
                <a:lnTo>
                  <a:pt x="5994" y="154"/>
                </a:lnTo>
                <a:lnTo>
                  <a:pt x="6004" y="154"/>
                </a:lnTo>
                <a:lnTo>
                  <a:pt x="6014" y="153"/>
                </a:lnTo>
                <a:lnTo>
                  <a:pt x="6024" y="153"/>
                </a:lnTo>
                <a:lnTo>
                  <a:pt x="6034" y="153"/>
                </a:lnTo>
                <a:lnTo>
                  <a:pt x="6035" y="153"/>
                </a:lnTo>
                <a:lnTo>
                  <a:pt x="6038" y="154"/>
                </a:lnTo>
                <a:lnTo>
                  <a:pt x="6015" y="135"/>
                </a:lnTo>
                <a:lnTo>
                  <a:pt x="5991" y="116"/>
                </a:lnTo>
                <a:lnTo>
                  <a:pt x="5965" y="96"/>
                </a:lnTo>
                <a:lnTo>
                  <a:pt x="5938" y="77"/>
                </a:lnTo>
                <a:lnTo>
                  <a:pt x="5909" y="58"/>
                </a:lnTo>
                <a:lnTo>
                  <a:pt x="5879" y="39"/>
                </a:lnTo>
                <a:lnTo>
                  <a:pt x="5848" y="19"/>
                </a:lnTo>
                <a:lnTo>
                  <a:pt x="5816" y="0"/>
                </a:lnTo>
                <a:lnTo>
                  <a:pt x="6179" y="0"/>
                </a:lnTo>
                <a:lnTo>
                  <a:pt x="6222" y="23"/>
                </a:lnTo>
                <a:lnTo>
                  <a:pt x="6220" y="16"/>
                </a:lnTo>
                <a:lnTo>
                  <a:pt x="6217" y="11"/>
                </a:lnTo>
                <a:lnTo>
                  <a:pt x="6212" y="5"/>
                </a:lnTo>
                <a:lnTo>
                  <a:pt x="6206" y="0"/>
                </a:lnTo>
                <a:lnTo>
                  <a:pt x="7983" y="0"/>
                </a:lnTo>
                <a:lnTo>
                  <a:pt x="7994" y="5"/>
                </a:lnTo>
                <a:lnTo>
                  <a:pt x="8006" y="10"/>
                </a:lnTo>
                <a:lnTo>
                  <a:pt x="8018" y="15"/>
                </a:lnTo>
                <a:lnTo>
                  <a:pt x="8028" y="18"/>
                </a:lnTo>
                <a:lnTo>
                  <a:pt x="8040" y="23"/>
                </a:lnTo>
                <a:lnTo>
                  <a:pt x="8047" y="24"/>
                </a:lnTo>
                <a:lnTo>
                  <a:pt x="8048" y="23"/>
                </a:lnTo>
                <a:lnTo>
                  <a:pt x="8049" y="21"/>
                </a:lnTo>
                <a:lnTo>
                  <a:pt x="8049" y="20"/>
                </a:lnTo>
                <a:lnTo>
                  <a:pt x="8048" y="18"/>
                </a:lnTo>
                <a:lnTo>
                  <a:pt x="8047" y="14"/>
                </a:lnTo>
                <a:lnTo>
                  <a:pt x="8045" y="10"/>
                </a:lnTo>
                <a:lnTo>
                  <a:pt x="8045" y="9"/>
                </a:lnTo>
                <a:lnTo>
                  <a:pt x="8046" y="6"/>
                </a:lnTo>
                <a:lnTo>
                  <a:pt x="8047" y="5"/>
                </a:lnTo>
                <a:lnTo>
                  <a:pt x="8049" y="5"/>
                </a:lnTo>
                <a:lnTo>
                  <a:pt x="8070" y="12"/>
                </a:lnTo>
                <a:lnTo>
                  <a:pt x="8096" y="20"/>
                </a:lnTo>
                <a:lnTo>
                  <a:pt x="8128" y="32"/>
                </a:lnTo>
                <a:lnTo>
                  <a:pt x="8171" y="46"/>
                </a:lnTo>
                <a:lnTo>
                  <a:pt x="8150" y="34"/>
                </a:lnTo>
                <a:lnTo>
                  <a:pt x="8129" y="23"/>
                </a:lnTo>
                <a:lnTo>
                  <a:pt x="8111" y="11"/>
                </a:lnTo>
                <a:lnTo>
                  <a:pt x="8095" y="0"/>
                </a:lnTo>
                <a:lnTo>
                  <a:pt x="10795" y="0"/>
                </a:lnTo>
                <a:lnTo>
                  <a:pt x="10822" y="16"/>
                </a:lnTo>
                <a:lnTo>
                  <a:pt x="10847" y="33"/>
                </a:lnTo>
                <a:lnTo>
                  <a:pt x="10871" y="50"/>
                </a:lnTo>
                <a:lnTo>
                  <a:pt x="10894" y="66"/>
                </a:lnTo>
                <a:lnTo>
                  <a:pt x="10915" y="84"/>
                </a:lnTo>
                <a:lnTo>
                  <a:pt x="10934" y="101"/>
                </a:lnTo>
                <a:lnTo>
                  <a:pt x="10951" y="117"/>
                </a:lnTo>
                <a:lnTo>
                  <a:pt x="10965" y="133"/>
                </a:lnTo>
                <a:lnTo>
                  <a:pt x="10989" y="146"/>
                </a:lnTo>
                <a:lnTo>
                  <a:pt x="11015" y="159"/>
                </a:lnTo>
                <a:lnTo>
                  <a:pt x="11040" y="171"/>
                </a:lnTo>
                <a:lnTo>
                  <a:pt x="11065" y="184"/>
                </a:lnTo>
                <a:lnTo>
                  <a:pt x="11089" y="196"/>
                </a:lnTo>
                <a:lnTo>
                  <a:pt x="11114" y="209"/>
                </a:lnTo>
                <a:lnTo>
                  <a:pt x="11139" y="222"/>
                </a:lnTo>
                <a:lnTo>
                  <a:pt x="11163" y="235"/>
                </a:lnTo>
                <a:lnTo>
                  <a:pt x="11170" y="247"/>
                </a:lnTo>
                <a:lnTo>
                  <a:pt x="11177" y="259"/>
                </a:lnTo>
                <a:lnTo>
                  <a:pt x="11183" y="266"/>
                </a:lnTo>
                <a:lnTo>
                  <a:pt x="11188" y="272"/>
                </a:lnTo>
                <a:lnTo>
                  <a:pt x="11195" y="279"/>
                </a:lnTo>
                <a:lnTo>
                  <a:pt x="11202" y="285"/>
                </a:lnTo>
                <a:lnTo>
                  <a:pt x="11211" y="291"/>
                </a:lnTo>
                <a:lnTo>
                  <a:pt x="11220" y="298"/>
                </a:lnTo>
                <a:lnTo>
                  <a:pt x="11231" y="304"/>
                </a:lnTo>
                <a:lnTo>
                  <a:pt x="11244" y="311"/>
                </a:lnTo>
                <a:lnTo>
                  <a:pt x="11258" y="318"/>
                </a:lnTo>
                <a:lnTo>
                  <a:pt x="11273" y="325"/>
                </a:lnTo>
                <a:lnTo>
                  <a:pt x="11290" y="331"/>
                </a:lnTo>
                <a:lnTo>
                  <a:pt x="11310" y="338"/>
                </a:lnTo>
                <a:lnTo>
                  <a:pt x="11316" y="346"/>
                </a:lnTo>
                <a:lnTo>
                  <a:pt x="11324" y="353"/>
                </a:lnTo>
                <a:lnTo>
                  <a:pt x="11332" y="361"/>
                </a:lnTo>
                <a:lnTo>
                  <a:pt x="11341" y="367"/>
                </a:lnTo>
                <a:lnTo>
                  <a:pt x="11359" y="381"/>
                </a:lnTo>
                <a:lnTo>
                  <a:pt x="11380" y="394"/>
                </a:lnTo>
                <a:lnTo>
                  <a:pt x="11404" y="407"/>
                </a:lnTo>
                <a:lnTo>
                  <a:pt x="11429" y="419"/>
                </a:lnTo>
                <a:lnTo>
                  <a:pt x="11456" y="431"/>
                </a:lnTo>
                <a:lnTo>
                  <a:pt x="11484" y="442"/>
                </a:lnTo>
                <a:lnTo>
                  <a:pt x="11543" y="465"/>
                </a:lnTo>
                <a:lnTo>
                  <a:pt x="11604" y="485"/>
                </a:lnTo>
                <a:lnTo>
                  <a:pt x="11667" y="507"/>
                </a:lnTo>
                <a:lnTo>
                  <a:pt x="11730" y="528"/>
                </a:lnTo>
                <a:lnTo>
                  <a:pt x="11739" y="533"/>
                </a:lnTo>
                <a:lnTo>
                  <a:pt x="11747" y="539"/>
                </a:lnTo>
                <a:lnTo>
                  <a:pt x="11781" y="560"/>
                </a:lnTo>
                <a:lnTo>
                  <a:pt x="11817" y="581"/>
                </a:lnTo>
                <a:lnTo>
                  <a:pt x="11851" y="602"/>
                </a:lnTo>
                <a:lnTo>
                  <a:pt x="11885" y="622"/>
                </a:lnTo>
                <a:lnTo>
                  <a:pt x="11898" y="631"/>
                </a:lnTo>
                <a:lnTo>
                  <a:pt x="11907" y="637"/>
                </a:lnTo>
                <a:lnTo>
                  <a:pt x="11913" y="643"/>
                </a:lnTo>
                <a:lnTo>
                  <a:pt x="11917" y="647"/>
                </a:lnTo>
                <a:lnTo>
                  <a:pt x="11919" y="650"/>
                </a:lnTo>
                <a:lnTo>
                  <a:pt x="11918" y="652"/>
                </a:lnTo>
                <a:lnTo>
                  <a:pt x="11914" y="654"/>
                </a:lnTo>
                <a:lnTo>
                  <a:pt x="11910" y="656"/>
                </a:lnTo>
                <a:lnTo>
                  <a:pt x="11896" y="656"/>
                </a:lnTo>
                <a:lnTo>
                  <a:pt x="11877" y="653"/>
                </a:lnTo>
                <a:lnTo>
                  <a:pt x="11855" y="650"/>
                </a:lnTo>
                <a:lnTo>
                  <a:pt x="11833" y="646"/>
                </a:lnTo>
                <a:lnTo>
                  <a:pt x="11825" y="638"/>
                </a:lnTo>
                <a:lnTo>
                  <a:pt x="11817" y="631"/>
                </a:lnTo>
                <a:lnTo>
                  <a:pt x="11807" y="623"/>
                </a:lnTo>
                <a:lnTo>
                  <a:pt x="11795" y="616"/>
                </a:lnTo>
                <a:lnTo>
                  <a:pt x="11780" y="608"/>
                </a:lnTo>
                <a:lnTo>
                  <a:pt x="11763" y="601"/>
                </a:lnTo>
                <a:lnTo>
                  <a:pt x="11743" y="593"/>
                </a:lnTo>
                <a:lnTo>
                  <a:pt x="11719" y="587"/>
                </a:lnTo>
                <a:lnTo>
                  <a:pt x="11720" y="591"/>
                </a:lnTo>
                <a:lnTo>
                  <a:pt x="11722" y="594"/>
                </a:lnTo>
                <a:lnTo>
                  <a:pt x="11725" y="599"/>
                </a:lnTo>
                <a:lnTo>
                  <a:pt x="11729" y="602"/>
                </a:lnTo>
                <a:lnTo>
                  <a:pt x="11739" y="609"/>
                </a:lnTo>
                <a:lnTo>
                  <a:pt x="11751" y="617"/>
                </a:lnTo>
                <a:lnTo>
                  <a:pt x="11778" y="631"/>
                </a:lnTo>
                <a:lnTo>
                  <a:pt x="11804" y="645"/>
                </a:lnTo>
                <a:lnTo>
                  <a:pt x="11826" y="654"/>
                </a:lnTo>
                <a:lnTo>
                  <a:pt x="11849" y="664"/>
                </a:lnTo>
                <a:lnTo>
                  <a:pt x="11873" y="674"/>
                </a:lnTo>
                <a:lnTo>
                  <a:pt x="11895" y="683"/>
                </a:lnTo>
                <a:lnTo>
                  <a:pt x="11916" y="702"/>
                </a:lnTo>
                <a:lnTo>
                  <a:pt x="11937" y="720"/>
                </a:lnTo>
                <a:lnTo>
                  <a:pt x="11961" y="738"/>
                </a:lnTo>
                <a:lnTo>
                  <a:pt x="11986" y="756"/>
                </a:lnTo>
                <a:lnTo>
                  <a:pt x="12013" y="774"/>
                </a:lnTo>
                <a:lnTo>
                  <a:pt x="12041" y="793"/>
                </a:lnTo>
                <a:lnTo>
                  <a:pt x="12071" y="811"/>
                </a:lnTo>
                <a:lnTo>
                  <a:pt x="12101" y="829"/>
                </a:lnTo>
                <a:lnTo>
                  <a:pt x="12165" y="865"/>
                </a:lnTo>
                <a:lnTo>
                  <a:pt x="12229" y="902"/>
                </a:lnTo>
                <a:lnTo>
                  <a:pt x="12295" y="938"/>
                </a:lnTo>
                <a:lnTo>
                  <a:pt x="12360" y="975"/>
                </a:lnTo>
                <a:lnTo>
                  <a:pt x="12379" y="989"/>
                </a:lnTo>
                <a:lnTo>
                  <a:pt x="12396" y="1003"/>
                </a:lnTo>
                <a:lnTo>
                  <a:pt x="12412" y="1016"/>
                </a:lnTo>
                <a:lnTo>
                  <a:pt x="12431" y="1031"/>
                </a:lnTo>
                <a:lnTo>
                  <a:pt x="12442" y="1039"/>
                </a:lnTo>
                <a:lnTo>
                  <a:pt x="12455" y="1046"/>
                </a:lnTo>
                <a:lnTo>
                  <a:pt x="12469" y="1054"/>
                </a:lnTo>
                <a:lnTo>
                  <a:pt x="12485" y="1061"/>
                </a:lnTo>
                <a:lnTo>
                  <a:pt x="12503" y="1070"/>
                </a:lnTo>
                <a:lnTo>
                  <a:pt x="12524" y="1077"/>
                </a:lnTo>
                <a:lnTo>
                  <a:pt x="12547" y="1086"/>
                </a:lnTo>
                <a:lnTo>
                  <a:pt x="12573" y="1095"/>
                </a:lnTo>
                <a:lnTo>
                  <a:pt x="12556" y="1079"/>
                </a:lnTo>
                <a:lnTo>
                  <a:pt x="12535" y="1061"/>
                </a:lnTo>
                <a:lnTo>
                  <a:pt x="12513" y="1045"/>
                </a:lnTo>
                <a:lnTo>
                  <a:pt x="12488" y="1030"/>
                </a:lnTo>
                <a:lnTo>
                  <a:pt x="12463" y="1015"/>
                </a:lnTo>
                <a:lnTo>
                  <a:pt x="12438" y="1001"/>
                </a:lnTo>
                <a:lnTo>
                  <a:pt x="12412" y="986"/>
                </a:lnTo>
                <a:lnTo>
                  <a:pt x="12387" y="973"/>
                </a:lnTo>
                <a:lnTo>
                  <a:pt x="12347" y="949"/>
                </a:lnTo>
                <a:lnTo>
                  <a:pt x="12308" y="925"/>
                </a:lnTo>
                <a:lnTo>
                  <a:pt x="12269" y="902"/>
                </a:lnTo>
                <a:lnTo>
                  <a:pt x="12229" y="878"/>
                </a:lnTo>
                <a:lnTo>
                  <a:pt x="12189" y="855"/>
                </a:lnTo>
                <a:lnTo>
                  <a:pt x="12151" y="831"/>
                </a:lnTo>
                <a:lnTo>
                  <a:pt x="12111" y="808"/>
                </a:lnTo>
                <a:lnTo>
                  <a:pt x="12072" y="784"/>
                </a:lnTo>
                <a:lnTo>
                  <a:pt x="12077" y="781"/>
                </a:lnTo>
                <a:lnTo>
                  <a:pt x="12081" y="778"/>
                </a:lnTo>
                <a:lnTo>
                  <a:pt x="12084" y="773"/>
                </a:lnTo>
                <a:lnTo>
                  <a:pt x="12086" y="769"/>
                </a:lnTo>
                <a:lnTo>
                  <a:pt x="12087" y="766"/>
                </a:lnTo>
                <a:lnTo>
                  <a:pt x="12087" y="762"/>
                </a:lnTo>
                <a:lnTo>
                  <a:pt x="12087" y="757"/>
                </a:lnTo>
                <a:lnTo>
                  <a:pt x="12085" y="752"/>
                </a:lnTo>
                <a:lnTo>
                  <a:pt x="12081" y="742"/>
                </a:lnTo>
                <a:lnTo>
                  <a:pt x="12073" y="733"/>
                </a:lnTo>
                <a:lnTo>
                  <a:pt x="12064" y="722"/>
                </a:lnTo>
                <a:lnTo>
                  <a:pt x="12053" y="711"/>
                </a:lnTo>
                <a:lnTo>
                  <a:pt x="12026" y="690"/>
                </a:lnTo>
                <a:lnTo>
                  <a:pt x="11997" y="666"/>
                </a:lnTo>
                <a:lnTo>
                  <a:pt x="11969" y="644"/>
                </a:lnTo>
                <a:lnTo>
                  <a:pt x="11945" y="622"/>
                </a:lnTo>
                <a:lnTo>
                  <a:pt x="11941" y="615"/>
                </a:lnTo>
                <a:lnTo>
                  <a:pt x="11936" y="608"/>
                </a:lnTo>
                <a:lnTo>
                  <a:pt x="11929" y="601"/>
                </a:lnTo>
                <a:lnTo>
                  <a:pt x="11922" y="593"/>
                </a:lnTo>
                <a:lnTo>
                  <a:pt x="11903" y="579"/>
                </a:lnTo>
                <a:lnTo>
                  <a:pt x="11881" y="564"/>
                </a:lnTo>
                <a:lnTo>
                  <a:pt x="11832" y="534"/>
                </a:lnTo>
                <a:lnTo>
                  <a:pt x="11787" y="504"/>
                </a:lnTo>
                <a:lnTo>
                  <a:pt x="11786" y="500"/>
                </a:lnTo>
                <a:lnTo>
                  <a:pt x="11783" y="496"/>
                </a:lnTo>
                <a:lnTo>
                  <a:pt x="11779" y="491"/>
                </a:lnTo>
                <a:lnTo>
                  <a:pt x="11774" y="486"/>
                </a:lnTo>
                <a:lnTo>
                  <a:pt x="11760" y="478"/>
                </a:lnTo>
                <a:lnTo>
                  <a:pt x="11743" y="469"/>
                </a:lnTo>
                <a:lnTo>
                  <a:pt x="11702" y="452"/>
                </a:lnTo>
                <a:lnTo>
                  <a:pt x="11660" y="435"/>
                </a:lnTo>
                <a:lnTo>
                  <a:pt x="11611" y="412"/>
                </a:lnTo>
                <a:lnTo>
                  <a:pt x="11563" y="391"/>
                </a:lnTo>
                <a:lnTo>
                  <a:pt x="11539" y="380"/>
                </a:lnTo>
                <a:lnTo>
                  <a:pt x="11518" y="370"/>
                </a:lnTo>
                <a:lnTo>
                  <a:pt x="11499" y="359"/>
                </a:lnTo>
                <a:lnTo>
                  <a:pt x="11480" y="348"/>
                </a:lnTo>
                <a:lnTo>
                  <a:pt x="11465" y="338"/>
                </a:lnTo>
                <a:lnTo>
                  <a:pt x="11454" y="328"/>
                </a:lnTo>
                <a:lnTo>
                  <a:pt x="11448" y="323"/>
                </a:lnTo>
                <a:lnTo>
                  <a:pt x="11445" y="318"/>
                </a:lnTo>
                <a:lnTo>
                  <a:pt x="11442" y="314"/>
                </a:lnTo>
                <a:lnTo>
                  <a:pt x="11440" y="310"/>
                </a:lnTo>
                <a:lnTo>
                  <a:pt x="11438" y="304"/>
                </a:lnTo>
                <a:lnTo>
                  <a:pt x="11440" y="300"/>
                </a:lnTo>
                <a:lnTo>
                  <a:pt x="11441" y="296"/>
                </a:lnTo>
                <a:lnTo>
                  <a:pt x="11444" y="291"/>
                </a:lnTo>
                <a:lnTo>
                  <a:pt x="11447" y="287"/>
                </a:lnTo>
                <a:lnTo>
                  <a:pt x="11452" y="283"/>
                </a:lnTo>
                <a:lnTo>
                  <a:pt x="11459" y="280"/>
                </a:lnTo>
                <a:lnTo>
                  <a:pt x="11468" y="275"/>
                </a:lnTo>
                <a:lnTo>
                  <a:pt x="11473" y="272"/>
                </a:lnTo>
                <a:lnTo>
                  <a:pt x="11476" y="268"/>
                </a:lnTo>
                <a:lnTo>
                  <a:pt x="11477" y="264"/>
                </a:lnTo>
                <a:lnTo>
                  <a:pt x="11475" y="258"/>
                </a:lnTo>
                <a:lnTo>
                  <a:pt x="11472" y="253"/>
                </a:lnTo>
                <a:lnTo>
                  <a:pt x="11466" y="247"/>
                </a:lnTo>
                <a:lnTo>
                  <a:pt x="11459" y="241"/>
                </a:lnTo>
                <a:lnTo>
                  <a:pt x="11450" y="235"/>
                </a:lnTo>
                <a:lnTo>
                  <a:pt x="11429" y="221"/>
                </a:lnTo>
                <a:lnTo>
                  <a:pt x="11402" y="208"/>
                </a:lnTo>
                <a:lnTo>
                  <a:pt x="11373" y="195"/>
                </a:lnTo>
                <a:lnTo>
                  <a:pt x="11343" y="183"/>
                </a:lnTo>
                <a:lnTo>
                  <a:pt x="11317" y="174"/>
                </a:lnTo>
                <a:lnTo>
                  <a:pt x="11293" y="164"/>
                </a:lnTo>
                <a:lnTo>
                  <a:pt x="11271" y="154"/>
                </a:lnTo>
                <a:lnTo>
                  <a:pt x="11249" y="145"/>
                </a:lnTo>
                <a:lnTo>
                  <a:pt x="11229" y="135"/>
                </a:lnTo>
                <a:lnTo>
                  <a:pt x="11208" y="124"/>
                </a:lnTo>
                <a:lnTo>
                  <a:pt x="11185" y="116"/>
                </a:lnTo>
                <a:lnTo>
                  <a:pt x="11161" y="106"/>
                </a:lnTo>
                <a:lnTo>
                  <a:pt x="11139" y="89"/>
                </a:lnTo>
                <a:lnTo>
                  <a:pt x="11116" y="72"/>
                </a:lnTo>
                <a:lnTo>
                  <a:pt x="11094" y="54"/>
                </a:lnTo>
                <a:lnTo>
                  <a:pt x="11071" y="36"/>
                </a:lnTo>
                <a:lnTo>
                  <a:pt x="11067" y="28"/>
                </a:lnTo>
                <a:lnTo>
                  <a:pt x="11061" y="18"/>
                </a:lnTo>
                <a:lnTo>
                  <a:pt x="11054" y="10"/>
                </a:lnTo>
                <a:lnTo>
                  <a:pt x="11042" y="0"/>
                </a:lnTo>
                <a:lnTo>
                  <a:pt x="11293" y="0"/>
                </a:lnTo>
                <a:lnTo>
                  <a:pt x="11312" y="11"/>
                </a:lnTo>
                <a:lnTo>
                  <a:pt x="11332" y="23"/>
                </a:lnTo>
                <a:lnTo>
                  <a:pt x="11355" y="35"/>
                </a:lnTo>
                <a:lnTo>
                  <a:pt x="11377" y="47"/>
                </a:lnTo>
                <a:lnTo>
                  <a:pt x="11402" y="61"/>
                </a:lnTo>
                <a:lnTo>
                  <a:pt x="11427" y="74"/>
                </a:lnTo>
                <a:lnTo>
                  <a:pt x="11452" y="89"/>
                </a:lnTo>
                <a:lnTo>
                  <a:pt x="11476" y="104"/>
                </a:lnTo>
                <a:lnTo>
                  <a:pt x="11476" y="96"/>
                </a:lnTo>
                <a:lnTo>
                  <a:pt x="11474" y="89"/>
                </a:lnTo>
                <a:lnTo>
                  <a:pt x="11471" y="83"/>
                </a:lnTo>
                <a:lnTo>
                  <a:pt x="11466" y="75"/>
                </a:lnTo>
                <a:lnTo>
                  <a:pt x="11461" y="69"/>
                </a:lnTo>
                <a:lnTo>
                  <a:pt x="11454" y="61"/>
                </a:lnTo>
                <a:lnTo>
                  <a:pt x="11446" y="55"/>
                </a:lnTo>
                <a:lnTo>
                  <a:pt x="11437" y="48"/>
                </a:lnTo>
                <a:lnTo>
                  <a:pt x="11418" y="35"/>
                </a:lnTo>
                <a:lnTo>
                  <a:pt x="11398" y="24"/>
                </a:lnTo>
                <a:lnTo>
                  <a:pt x="11376" y="11"/>
                </a:lnTo>
                <a:lnTo>
                  <a:pt x="11355" y="0"/>
                </a:lnTo>
                <a:lnTo>
                  <a:pt x="11535" y="0"/>
                </a:lnTo>
                <a:lnTo>
                  <a:pt x="11549" y="6"/>
                </a:lnTo>
                <a:lnTo>
                  <a:pt x="11563" y="13"/>
                </a:lnTo>
                <a:lnTo>
                  <a:pt x="11558" y="6"/>
                </a:lnTo>
                <a:lnTo>
                  <a:pt x="11553" y="0"/>
                </a:lnTo>
                <a:lnTo>
                  <a:pt x="11873" y="0"/>
                </a:lnTo>
                <a:lnTo>
                  <a:pt x="11911" y="23"/>
                </a:lnTo>
                <a:lnTo>
                  <a:pt x="11952" y="45"/>
                </a:lnTo>
                <a:lnTo>
                  <a:pt x="11993" y="69"/>
                </a:lnTo>
                <a:lnTo>
                  <a:pt x="12035" y="91"/>
                </a:lnTo>
                <a:lnTo>
                  <a:pt x="12078" y="115"/>
                </a:lnTo>
                <a:lnTo>
                  <a:pt x="12120" y="137"/>
                </a:lnTo>
                <a:lnTo>
                  <a:pt x="12162" y="160"/>
                </a:lnTo>
                <a:lnTo>
                  <a:pt x="12203" y="183"/>
                </a:lnTo>
                <a:lnTo>
                  <a:pt x="12166" y="160"/>
                </a:lnTo>
                <a:lnTo>
                  <a:pt x="12130" y="137"/>
                </a:lnTo>
                <a:lnTo>
                  <a:pt x="12096" y="114"/>
                </a:lnTo>
                <a:lnTo>
                  <a:pt x="12063" y="91"/>
                </a:lnTo>
                <a:lnTo>
                  <a:pt x="12029" y="69"/>
                </a:lnTo>
                <a:lnTo>
                  <a:pt x="11997" y="45"/>
                </a:lnTo>
                <a:lnTo>
                  <a:pt x="11964" y="23"/>
                </a:lnTo>
                <a:lnTo>
                  <a:pt x="11931" y="0"/>
                </a:lnTo>
                <a:lnTo>
                  <a:pt x="12093" y="0"/>
                </a:lnTo>
                <a:lnTo>
                  <a:pt x="12144" y="35"/>
                </a:lnTo>
                <a:lnTo>
                  <a:pt x="12196" y="71"/>
                </a:lnTo>
                <a:lnTo>
                  <a:pt x="12248" y="106"/>
                </a:lnTo>
                <a:lnTo>
                  <a:pt x="12299" y="141"/>
                </a:lnTo>
                <a:lnTo>
                  <a:pt x="12352" y="177"/>
                </a:lnTo>
                <a:lnTo>
                  <a:pt x="12403" y="212"/>
                </a:lnTo>
                <a:lnTo>
                  <a:pt x="12455" y="247"/>
                </a:lnTo>
                <a:lnTo>
                  <a:pt x="12508" y="283"/>
                </a:lnTo>
                <a:lnTo>
                  <a:pt x="12525" y="296"/>
                </a:lnTo>
                <a:lnTo>
                  <a:pt x="12545" y="308"/>
                </a:lnTo>
                <a:lnTo>
                  <a:pt x="12557" y="315"/>
                </a:lnTo>
                <a:lnTo>
                  <a:pt x="12571" y="321"/>
                </a:lnTo>
                <a:lnTo>
                  <a:pt x="12587" y="327"/>
                </a:lnTo>
                <a:lnTo>
                  <a:pt x="12605" y="332"/>
                </a:lnTo>
                <a:lnTo>
                  <a:pt x="12612" y="340"/>
                </a:lnTo>
                <a:lnTo>
                  <a:pt x="12620" y="348"/>
                </a:lnTo>
                <a:lnTo>
                  <a:pt x="12629" y="356"/>
                </a:lnTo>
                <a:lnTo>
                  <a:pt x="12639" y="364"/>
                </a:lnTo>
                <a:lnTo>
                  <a:pt x="12660" y="380"/>
                </a:lnTo>
                <a:lnTo>
                  <a:pt x="12685" y="396"/>
                </a:lnTo>
                <a:lnTo>
                  <a:pt x="12711" y="412"/>
                </a:lnTo>
                <a:lnTo>
                  <a:pt x="12737" y="428"/>
                </a:lnTo>
                <a:lnTo>
                  <a:pt x="12765" y="445"/>
                </a:lnTo>
                <a:lnTo>
                  <a:pt x="12793" y="461"/>
                </a:lnTo>
                <a:lnTo>
                  <a:pt x="12795" y="462"/>
                </a:lnTo>
                <a:lnTo>
                  <a:pt x="12803" y="470"/>
                </a:lnTo>
                <a:lnTo>
                  <a:pt x="12813" y="478"/>
                </a:lnTo>
                <a:lnTo>
                  <a:pt x="12823" y="485"/>
                </a:lnTo>
                <a:lnTo>
                  <a:pt x="12837" y="494"/>
                </a:lnTo>
                <a:lnTo>
                  <a:pt x="12858" y="510"/>
                </a:lnTo>
                <a:lnTo>
                  <a:pt x="12879" y="526"/>
                </a:lnTo>
                <a:lnTo>
                  <a:pt x="12901" y="542"/>
                </a:lnTo>
                <a:lnTo>
                  <a:pt x="12921" y="558"/>
                </a:lnTo>
                <a:lnTo>
                  <a:pt x="12943" y="574"/>
                </a:lnTo>
                <a:lnTo>
                  <a:pt x="12964" y="590"/>
                </a:lnTo>
                <a:lnTo>
                  <a:pt x="12986" y="606"/>
                </a:lnTo>
                <a:lnTo>
                  <a:pt x="13007" y="622"/>
                </a:lnTo>
                <a:lnTo>
                  <a:pt x="13021" y="642"/>
                </a:lnTo>
                <a:lnTo>
                  <a:pt x="13035" y="660"/>
                </a:lnTo>
                <a:lnTo>
                  <a:pt x="13043" y="669"/>
                </a:lnTo>
                <a:lnTo>
                  <a:pt x="13051" y="678"/>
                </a:lnTo>
                <a:lnTo>
                  <a:pt x="13060" y="688"/>
                </a:lnTo>
                <a:lnTo>
                  <a:pt x="13070" y="697"/>
                </a:lnTo>
                <a:lnTo>
                  <a:pt x="13082" y="707"/>
                </a:lnTo>
                <a:lnTo>
                  <a:pt x="13096" y="717"/>
                </a:lnTo>
                <a:lnTo>
                  <a:pt x="13112" y="727"/>
                </a:lnTo>
                <a:lnTo>
                  <a:pt x="13132" y="738"/>
                </a:lnTo>
                <a:lnTo>
                  <a:pt x="13154" y="750"/>
                </a:lnTo>
                <a:lnTo>
                  <a:pt x="13180" y="762"/>
                </a:lnTo>
                <a:lnTo>
                  <a:pt x="13209" y="774"/>
                </a:lnTo>
                <a:lnTo>
                  <a:pt x="13242" y="788"/>
                </a:lnTo>
                <a:lnTo>
                  <a:pt x="13275" y="803"/>
                </a:lnTo>
                <a:lnTo>
                  <a:pt x="13306" y="817"/>
                </a:lnTo>
                <a:lnTo>
                  <a:pt x="13334" y="832"/>
                </a:lnTo>
                <a:lnTo>
                  <a:pt x="13359" y="848"/>
                </a:lnTo>
                <a:lnTo>
                  <a:pt x="13383" y="864"/>
                </a:lnTo>
                <a:lnTo>
                  <a:pt x="13405" y="880"/>
                </a:lnTo>
                <a:lnTo>
                  <a:pt x="13424" y="896"/>
                </a:lnTo>
                <a:lnTo>
                  <a:pt x="13440" y="911"/>
                </a:lnTo>
                <a:lnTo>
                  <a:pt x="13454" y="928"/>
                </a:lnTo>
                <a:lnTo>
                  <a:pt x="13465" y="944"/>
                </a:lnTo>
                <a:lnTo>
                  <a:pt x="13469" y="951"/>
                </a:lnTo>
                <a:lnTo>
                  <a:pt x="13473" y="959"/>
                </a:lnTo>
                <a:lnTo>
                  <a:pt x="13477" y="966"/>
                </a:lnTo>
                <a:lnTo>
                  <a:pt x="13479" y="974"/>
                </a:lnTo>
                <a:lnTo>
                  <a:pt x="13481" y="981"/>
                </a:lnTo>
                <a:lnTo>
                  <a:pt x="13482" y="988"/>
                </a:lnTo>
                <a:lnTo>
                  <a:pt x="13482" y="995"/>
                </a:lnTo>
                <a:lnTo>
                  <a:pt x="13482" y="1001"/>
                </a:lnTo>
                <a:lnTo>
                  <a:pt x="13481" y="1008"/>
                </a:lnTo>
                <a:lnTo>
                  <a:pt x="13479" y="1014"/>
                </a:lnTo>
                <a:lnTo>
                  <a:pt x="13477" y="1021"/>
                </a:lnTo>
                <a:lnTo>
                  <a:pt x="13473" y="1026"/>
                </a:lnTo>
                <a:lnTo>
                  <a:pt x="13468" y="1031"/>
                </a:lnTo>
                <a:lnTo>
                  <a:pt x="13460" y="1037"/>
                </a:lnTo>
                <a:lnTo>
                  <a:pt x="13452" y="1042"/>
                </a:lnTo>
                <a:lnTo>
                  <a:pt x="13444" y="1046"/>
                </a:lnTo>
                <a:lnTo>
                  <a:pt x="13441" y="1050"/>
                </a:lnTo>
                <a:lnTo>
                  <a:pt x="13439" y="1053"/>
                </a:lnTo>
                <a:lnTo>
                  <a:pt x="13437" y="1056"/>
                </a:lnTo>
                <a:lnTo>
                  <a:pt x="13437" y="1059"/>
                </a:lnTo>
                <a:lnTo>
                  <a:pt x="13437" y="1064"/>
                </a:lnTo>
                <a:lnTo>
                  <a:pt x="13438" y="1069"/>
                </a:lnTo>
                <a:lnTo>
                  <a:pt x="13441" y="1073"/>
                </a:lnTo>
                <a:lnTo>
                  <a:pt x="13445" y="1080"/>
                </a:lnTo>
                <a:lnTo>
                  <a:pt x="13477" y="1085"/>
                </a:lnTo>
                <a:lnTo>
                  <a:pt x="13508" y="1090"/>
                </a:lnTo>
                <a:lnTo>
                  <a:pt x="13539" y="1096"/>
                </a:lnTo>
                <a:lnTo>
                  <a:pt x="13571" y="1102"/>
                </a:lnTo>
                <a:lnTo>
                  <a:pt x="13602" y="1107"/>
                </a:lnTo>
                <a:lnTo>
                  <a:pt x="13635" y="1113"/>
                </a:lnTo>
                <a:lnTo>
                  <a:pt x="13667" y="1119"/>
                </a:lnTo>
                <a:lnTo>
                  <a:pt x="13699" y="1125"/>
                </a:lnTo>
                <a:lnTo>
                  <a:pt x="13720" y="1142"/>
                </a:lnTo>
                <a:lnTo>
                  <a:pt x="13742" y="1160"/>
                </a:lnTo>
                <a:lnTo>
                  <a:pt x="13765" y="1177"/>
                </a:lnTo>
                <a:lnTo>
                  <a:pt x="13786" y="1194"/>
                </a:lnTo>
                <a:lnTo>
                  <a:pt x="13802" y="1204"/>
                </a:lnTo>
                <a:lnTo>
                  <a:pt x="13818" y="1212"/>
                </a:lnTo>
                <a:lnTo>
                  <a:pt x="13846" y="1231"/>
                </a:lnTo>
                <a:lnTo>
                  <a:pt x="13873" y="1249"/>
                </a:lnTo>
                <a:lnTo>
                  <a:pt x="13900" y="1266"/>
                </a:lnTo>
                <a:lnTo>
                  <a:pt x="13926" y="1284"/>
                </a:lnTo>
                <a:lnTo>
                  <a:pt x="13953" y="1302"/>
                </a:lnTo>
                <a:lnTo>
                  <a:pt x="13979" y="1321"/>
                </a:lnTo>
                <a:lnTo>
                  <a:pt x="14005" y="1338"/>
                </a:lnTo>
                <a:lnTo>
                  <a:pt x="14032" y="1356"/>
                </a:lnTo>
                <a:lnTo>
                  <a:pt x="14061" y="1375"/>
                </a:lnTo>
                <a:lnTo>
                  <a:pt x="14090" y="1393"/>
                </a:lnTo>
                <a:lnTo>
                  <a:pt x="14107" y="1403"/>
                </a:lnTo>
                <a:lnTo>
                  <a:pt x="14127" y="1413"/>
                </a:lnTo>
                <a:lnTo>
                  <a:pt x="14148" y="1422"/>
                </a:lnTo>
                <a:lnTo>
                  <a:pt x="14174" y="1431"/>
                </a:lnTo>
                <a:lnTo>
                  <a:pt x="14172" y="1427"/>
                </a:lnTo>
                <a:lnTo>
                  <a:pt x="14169" y="1422"/>
                </a:lnTo>
                <a:lnTo>
                  <a:pt x="14164" y="1417"/>
                </a:lnTo>
                <a:lnTo>
                  <a:pt x="14159" y="1413"/>
                </a:lnTo>
                <a:lnTo>
                  <a:pt x="14146" y="1403"/>
                </a:lnTo>
                <a:lnTo>
                  <a:pt x="14131" y="1393"/>
                </a:lnTo>
                <a:lnTo>
                  <a:pt x="14097" y="1374"/>
                </a:lnTo>
                <a:lnTo>
                  <a:pt x="14060" y="1355"/>
                </a:lnTo>
                <a:lnTo>
                  <a:pt x="14062" y="1346"/>
                </a:lnTo>
                <a:lnTo>
                  <a:pt x="14065" y="1337"/>
                </a:lnTo>
                <a:lnTo>
                  <a:pt x="14077" y="1337"/>
                </a:lnTo>
                <a:lnTo>
                  <a:pt x="14091" y="1337"/>
                </a:lnTo>
                <a:lnTo>
                  <a:pt x="14101" y="1341"/>
                </a:lnTo>
                <a:lnTo>
                  <a:pt x="14109" y="1344"/>
                </a:lnTo>
                <a:lnTo>
                  <a:pt x="14118" y="1348"/>
                </a:lnTo>
                <a:lnTo>
                  <a:pt x="14126" y="1353"/>
                </a:lnTo>
                <a:lnTo>
                  <a:pt x="14141" y="1363"/>
                </a:lnTo>
                <a:lnTo>
                  <a:pt x="14153" y="1375"/>
                </a:lnTo>
                <a:lnTo>
                  <a:pt x="14165" y="1386"/>
                </a:lnTo>
                <a:lnTo>
                  <a:pt x="14177" y="1398"/>
                </a:lnTo>
                <a:lnTo>
                  <a:pt x="14192" y="1409"/>
                </a:lnTo>
                <a:lnTo>
                  <a:pt x="14209" y="1421"/>
                </a:lnTo>
                <a:lnTo>
                  <a:pt x="14220" y="1428"/>
                </a:lnTo>
                <a:lnTo>
                  <a:pt x="14233" y="1434"/>
                </a:lnTo>
                <a:lnTo>
                  <a:pt x="14247" y="1442"/>
                </a:lnTo>
                <a:lnTo>
                  <a:pt x="14263" y="1449"/>
                </a:lnTo>
                <a:lnTo>
                  <a:pt x="14265" y="1444"/>
                </a:lnTo>
                <a:lnTo>
                  <a:pt x="14266" y="1438"/>
                </a:lnTo>
                <a:lnTo>
                  <a:pt x="14265" y="1433"/>
                </a:lnTo>
                <a:lnTo>
                  <a:pt x="14262" y="1427"/>
                </a:lnTo>
                <a:lnTo>
                  <a:pt x="14259" y="1421"/>
                </a:lnTo>
                <a:lnTo>
                  <a:pt x="14253" y="1415"/>
                </a:lnTo>
                <a:lnTo>
                  <a:pt x="14246" y="1409"/>
                </a:lnTo>
                <a:lnTo>
                  <a:pt x="14238" y="1403"/>
                </a:lnTo>
                <a:lnTo>
                  <a:pt x="14220" y="1390"/>
                </a:lnTo>
                <a:lnTo>
                  <a:pt x="14199" y="1378"/>
                </a:lnTo>
                <a:lnTo>
                  <a:pt x="14175" y="1365"/>
                </a:lnTo>
                <a:lnTo>
                  <a:pt x="14149" y="1352"/>
                </a:lnTo>
                <a:lnTo>
                  <a:pt x="14123" y="1336"/>
                </a:lnTo>
                <a:lnTo>
                  <a:pt x="14097" y="1318"/>
                </a:lnTo>
                <a:lnTo>
                  <a:pt x="14071" y="1302"/>
                </a:lnTo>
                <a:lnTo>
                  <a:pt x="14044" y="1285"/>
                </a:lnTo>
                <a:lnTo>
                  <a:pt x="14044" y="1282"/>
                </a:lnTo>
                <a:lnTo>
                  <a:pt x="14043" y="1278"/>
                </a:lnTo>
                <a:lnTo>
                  <a:pt x="14041" y="1273"/>
                </a:lnTo>
                <a:lnTo>
                  <a:pt x="14037" y="1269"/>
                </a:lnTo>
                <a:lnTo>
                  <a:pt x="14027" y="1260"/>
                </a:lnTo>
                <a:lnTo>
                  <a:pt x="14013" y="1250"/>
                </a:lnTo>
                <a:lnTo>
                  <a:pt x="13982" y="1231"/>
                </a:lnTo>
                <a:lnTo>
                  <a:pt x="13951" y="1211"/>
                </a:lnTo>
                <a:lnTo>
                  <a:pt x="13954" y="1208"/>
                </a:lnTo>
                <a:lnTo>
                  <a:pt x="13953" y="1204"/>
                </a:lnTo>
                <a:lnTo>
                  <a:pt x="13951" y="1200"/>
                </a:lnTo>
                <a:lnTo>
                  <a:pt x="13947" y="1195"/>
                </a:lnTo>
                <a:lnTo>
                  <a:pt x="13942" y="1191"/>
                </a:lnTo>
                <a:lnTo>
                  <a:pt x="13934" y="1186"/>
                </a:lnTo>
                <a:lnTo>
                  <a:pt x="13926" y="1180"/>
                </a:lnTo>
                <a:lnTo>
                  <a:pt x="13915" y="1175"/>
                </a:lnTo>
                <a:lnTo>
                  <a:pt x="13895" y="1159"/>
                </a:lnTo>
                <a:lnTo>
                  <a:pt x="13875" y="1144"/>
                </a:lnTo>
                <a:lnTo>
                  <a:pt x="13857" y="1129"/>
                </a:lnTo>
                <a:lnTo>
                  <a:pt x="13838" y="1113"/>
                </a:lnTo>
                <a:lnTo>
                  <a:pt x="13816" y="1098"/>
                </a:lnTo>
                <a:lnTo>
                  <a:pt x="13794" y="1083"/>
                </a:lnTo>
                <a:lnTo>
                  <a:pt x="13769" y="1067"/>
                </a:lnTo>
                <a:lnTo>
                  <a:pt x="13740" y="1051"/>
                </a:lnTo>
                <a:lnTo>
                  <a:pt x="13740" y="1045"/>
                </a:lnTo>
                <a:lnTo>
                  <a:pt x="13739" y="1040"/>
                </a:lnTo>
                <a:lnTo>
                  <a:pt x="13736" y="1035"/>
                </a:lnTo>
                <a:lnTo>
                  <a:pt x="13731" y="1029"/>
                </a:lnTo>
                <a:lnTo>
                  <a:pt x="13725" y="1024"/>
                </a:lnTo>
                <a:lnTo>
                  <a:pt x="13718" y="1019"/>
                </a:lnTo>
                <a:lnTo>
                  <a:pt x="13710" y="1013"/>
                </a:lnTo>
                <a:lnTo>
                  <a:pt x="13701" y="1007"/>
                </a:lnTo>
                <a:lnTo>
                  <a:pt x="13658" y="983"/>
                </a:lnTo>
                <a:lnTo>
                  <a:pt x="13613" y="960"/>
                </a:lnTo>
                <a:lnTo>
                  <a:pt x="13580" y="936"/>
                </a:lnTo>
                <a:lnTo>
                  <a:pt x="13550" y="911"/>
                </a:lnTo>
                <a:lnTo>
                  <a:pt x="13537" y="901"/>
                </a:lnTo>
                <a:lnTo>
                  <a:pt x="13527" y="889"/>
                </a:lnTo>
                <a:lnTo>
                  <a:pt x="13524" y="884"/>
                </a:lnTo>
                <a:lnTo>
                  <a:pt x="13522" y="878"/>
                </a:lnTo>
                <a:lnTo>
                  <a:pt x="13521" y="874"/>
                </a:lnTo>
                <a:lnTo>
                  <a:pt x="13521" y="869"/>
                </a:lnTo>
                <a:lnTo>
                  <a:pt x="13521" y="869"/>
                </a:lnTo>
                <a:lnTo>
                  <a:pt x="13521" y="869"/>
                </a:lnTo>
                <a:lnTo>
                  <a:pt x="13541" y="869"/>
                </a:lnTo>
                <a:lnTo>
                  <a:pt x="13558" y="869"/>
                </a:lnTo>
                <a:lnTo>
                  <a:pt x="13560" y="868"/>
                </a:lnTo>
                <a:lnTo>
                  <a:pt x="13563" y="866"/>
                </a:lnTo>
                <a:lnTo>
                  <a:pt x="13565" y="865"/>
                </a:lnTo>
                <a:lnTo>
                  <a:pt x="13565" y="864"/>
                </a:lnTo>
                <a:lnTo>
                  <a:pt x="13564" y="862"/>
                </a:lnTo>
                <a:lnTo>
                  <a:pt x="13561" y="860"/>
                </a:lnTo>
                <a:lnTo>
                  <a:pt x="13558" y="857"/>
                </a:lnTo>
                <a:lnTo>
                  <a:pt x="13553" y="854"/>
                </a:lnTo>
                <a:lnTo>
                  <a:pt x="13542" y="847"/>
                </a:lnTo>
                <a:lnTo>
                  <a:pt x="13529" y="841"/>
                </a:lnTo>
                <a:lnTo>
                  <a:pt x="13515" y="835"/>
                </a:lnTo>
                <a:lnTo>
                  <a:pt x="13501" y="831"/>
                </a:lnTo>
                <a:lnTo>
                  <a:pt x="13470" y="823"/>
                </a:lnTo>
                <a:lnTo>
                  <a:pt x="13439" y="816"/>
                </a:lnTo>
                <a:lnTo>
                  <a:pt x="13413" y="803"/>
                </a:lnTo>
                <a:lnTo>
                  <a:pt x="13392" y="790"/>
                </a:lnTo>
                <a:lnTo>
                  <a:pt x="13372" y="779"/>
                </a:lnTo>
                <a:lnTo>
                  <a:pt x="13355" y="766"/>
                </a:lnTo>
                <a:lnTo>
                  <a:pt x="13340" y="754"/>
                </a:lnTo>
                <a:lnTo>
                  <a:pt x="13326" y="741"/>
                </a:lnTo>
                <a:lnTo>
                  <a:pt x="13313" y="729"/>
                </a:lnTo>
                <a:lnTo>
                  <a:pt x="13301" y="718"/>
                </a:lnTo>
                <a:lnTo>
                  <a:pt x="13278" y="694"/>
                </a:lnTo>
                <a:lnTo>
                  <a:pt x="13252" y="669"/>
                </a:lnTo>
                <a:lnTo>
                  <a:pt x="13237" y="658"/>
                </a:lnTo>
                <a:lnTo>
                  <a:pt x="13221" y="646"/>
                </a:lnTo>
                <a:lnTo>
                  <a:pt x="13202" y="633"/>
                </a:lnTo>
                <a:lnTo>
                  <a:pt x="13180" y="620"/>
                </a:lnTo>
                <a:lnTo>
                  <a:pt x="13176" y="614"/>
                </a:lnTo>
                <a:lnTo>
                  <a:pt x="13169" y="607"/>
                </a:lnTo>
                <a:lnTo>
                  <a:pt x="13161" y="601"/>
                </a:lnTo>
                <a:lnTo>
                  <a:pt x="13152" y="593"/>
                </a:lnTo>
                <a:lnTo>
                  <a:pt x="13132" y="579"/>
                </a:lnTo>
                <a:lnTo>
                  <a:pt x="13110" y="566"/>
                </a:lnTo>
                <a:lnTo>
                  <a:pt x="13090" y="552"/>
                </a:lnTo>
                <a:lnTo>
                  <a:pt x="13072" y="538"/>
                </a:lnTo>
                <a:lnTo>
                  <a:pt x="13064" y="531"/>
                </a:lnTo>
                <a:lnTo>
                  <a:pt x="13058" y="525"/>
                </a:lnTo>
                <a:lnTo>
                  <a:pt x="13053" y="518"/>
                </a:lnTo>
                <a:lnTo>
                  <a:pt x="13051" y="512"/>
                </a:lnTo>
                <a:lnTo>
                  <a:pt x="13139" y="557"/>
                </a:lnTo>
                <a:lnTo>
                  <a:pt x="13224" y="601"/>
                </a:lnTo>
                <a:lnTo>
                  <a:pt x="13308" y="646"/>
                </a:lnTo>
                <a:lnTo>
                  <a:pt x="13387" y="690"/>
                </a:lnTo>
                <a:lnTo>
                  <a:pt x="13425" y="712"/>
                </a:lnTo>
                <a:lnTo>
                  <a:pt x="13463" y="735"/>
                </a:lnTo>
                <a:lnTo>
                  <a:pt x="13498" y="757"/>
                </a:lnTo>
                <a:lnTo>
                  <a:pt x="13534" y="780"/>
                </a:lnTo>
                <a:lnTo>
                  <a:pt x="13567" y="802"/>
                </a:lnTo>
                <a:lnTo>
                  <a:pt x="13599" y="824"/>
                </a:lnTo>
                <a:lnTo>
                  <a:pt x="13629" y="846"/>
                </a:lnTo>
                <a:lnTo>
                  <a:pt x="13658" y="869"/>
                </a:lnTo>
                <a:lnTo>
                  <a:pt x="13657" y="875"/>
                </a:lnTo>
                <a:lnTo>
                  <a:pt x="13657" y="880"/>
                </a:lnTo>
                <a:lnTo>
                  <a:pt x="13659" y="887"/>
                </a:lnTo>
                <a:lnTo>
                  <a:pt x="13664" y="893"/>
                </a:lnTo>
                <a:lnTo>
                  <a:pt x="13672" y="901"/>
                </a:lnTo>
                <a:lnTo>
                  <a:pt x="13684" y="908"/>
                </a:lnTo>
                <a:lnTo>
                  <a:pt x="13700" y="916"/>
                </a:lnTo>
                <a:lnTo>
                  <a:pt x="13720" y="924"/>
                </a:lnTo>
                <a:lnTo>
                  <a:pt x="13739" y="935"/>
                </a:lnTo>
                <a:lnTo>
                  <a:pt x="13758" y="947"/>
                </a:lnTo>
                <a:lnTo>
                  <a:pt x="13777" y="958"/>
                </a:lnTo>
                <a:lnTo>
                  <a:pt x="13798" y="969"/>
                </a:lnTo>
                <a:lnTo>
                  <a:pt x="13818" y="982"/>
                </a:lnTo>
                <a:lnTo>
                  <a:pt x="13841" y="995"/>
                </a:lnTo>
                <a:lnTo>
                  <a:pt x="13864" y="1009"/>
                </a:lnTo>
                <a:lnTo>
                  <a:pt x="13890" y="1024"/>
                </a:lnTo>
                <a:lnTo>
                  <a:pt x="13888" y="1016"/>
                </a:lnTo>
                <a:lnTo>
                  <a:pt x="13886" y="1010"/>
                </a:lnTo>
                <a:lnTo>
                  <a:pt x="13883" y="1004"/>
                </a:lnTo>
                <a:lnTo>
                  <a:pt x="13880" y="997"/>
                </a:lnTo>
                <a:lnTo>
                  <a:pt x="13875" y="991"/>
                </a:lnTo>
                <a:lnTo>
                  <a:pt x="13870" y="984"/>
                </a:lnTo>
                <a:lnTo>
                  <a:pt x="13864" y="978"/>
                </a:lnTo>
                <a:lnTo>
                  <a:pt x="13858" y="971"/>
                </a:lnTo>
                <a:lnTo>
                  <a:pt x="13843" y="960"/>
                </a:lnTo>
                <a:lnTo>
                  <a:pt x="13825" y="947"/>
                </a:lnTo>
                <a:lnTo>
                  <a:pt x="13804" y="934"/>
                </a:lnTo>
                <a:lnTo>
                  <a:pt x="13781" y="922"/>
                </a:lnTo>
                <a:lnTo>
                  <a:pt x="13766" y="913"/>
                </a:lnTo>
                <a:lnTo>
                  <a:pt x="13750" y="904"/>
                </a:lnTo>
                <a:lnTo>
                  <a:pt x="13733" y="894"/>
                </a:lnTo>
                <a:lnTo>
                  <a:pt x="13718" y="886"/>
                </a:lnTo>
                <a:lnTo>
                  <a:pt x="13715" y="880"/>
                </a:lnTo>
                <a:lnTo>
                  <a:pt x="13711" y="875"/>
                </a:lnTo>
                <a:lnTo>
                  <a:pt x="13705" y="870"/>
                </a:lnTo>
                <a:lnTo>
                  <a:pt x="13699" y="863"/>
                </a:lnTo>
                <a:lnTo>
                  <a:pt x="13684" y="851"/>
                </a:lnTo>
                <a:lnTo>
                  <a:pt x="13668" y="840"/>
                </a:lnTo>
                <a:lnTo>
                  <a:pt x="13654" y="829"/>
                </a:lnTo>
                <a:lnTo>
                  <a:pt x="13643" y="817"/>
                </a:lnTo>
                <a:lnTo>
                  <a:pt x="13639" y="812"/>
                </a:lnTo>
                <a:lnTo>
                  <a:pt x="13638" y="808"/>
                </a:lnTo>
                <a:lnTo>
                  <a:pt x="13637" y="805"/>
                </a:lnTo>
                <a:lnTo>
                  <a:pt x="13638" y="803"/>
                </a:lnTo>
                <a:lnTo>
                  <a:pt x="13638" y="800"/>
                </a:lnTo>
                <a:lnTo>
                  <a:pt x="13640" y="798"/>
                </a:lnTo>
                <a:lnTo>
                  <a:pt x="13662" y="812"/>
                </a:lnTo>
                <a:lnTo>
                  <a:pt x="13684" y="826"/>
                </a:lnTo>
                <a:lnTo>
                  <a:pt x="13697" y="832"/>
                </a:lnTo>
                <a:lnTo>
                  <a:pt x="13710" y="839"/>
                </a:lnTo>
                <a:lnTo>
                  <a:pt x="13724" y="843"/>
                </a:lnTo>
                <a:lnTo>
                  <a:pt x="13741" y="845"/>
                </a:lnTo>
                <a:lnTo>
                  <a:pt x="13751" y="846"/>
                </a:lnTo>
                <a:lnTo>
                  <a:pt x="13759" y="846"/>
                </a:lnTo>
                <a:lnTo>
                  <a:pt x="13765" y="846"/>
                </a:lnTo>
                <a:lnTo>
                  <a:pt x="13768" y="845"/>
                </a:lnTo>
                <a:lnTo>
                  <a:pt x="13770" y="843"/>
                </a:lnTo>
                <a:lnTo>
                  <a:pt x="13770" y="841"/>
                </a:lnTo>
                <a:lnTo>
                  <a:pt x="13768" y="839"/>
                </a:lnTo>
                <a:lnTo>
                  <a:pt x="13766" y="837"/>
                </a:lnTo>
                <a:lnTo>
                  <a:pt x="13747" y="823"/>
                </a:lnTo>
                <a:lnTo>
                  <a:pt x="13727" y="810"/>
                </a:lnTo>
                <a:lnTo>
                  <a:pt x="13702" y="794"/>
                </a:lnTo>
                <a:lnTo>
                  <a:pt x="13674" y="779"/>
                </a:lnTo>
                <a:lnTo>
                  <a:pt x="13645" y="763"/>
                </a:lnTo>
                <a:lnTo>
                  <a:pt x="13614" y="748"/>
                </a:lnTo>
                <a:lnTo>
                  <a:pt x="13581" y="733"/>
                </a:lnTo>
                <a:lnTo>
                  <a:pt x="13548" y="718"/>
                </a:lnTo>
                <a:lnTo>
                  <a:pt x="13513" y="703"/>
                </a:lnTo>
                <a:lnTo>
                  <a:pt x="13479" y="688"/>
                </a:lnTo>
                <a:lnTo>
                  <a:pt x="13451" y="664"/>
                </a:lnTo>
                <a:lnTo>
                  <a:pt x="13420" y="639"/>
                </a:lnTo>
                <a:lnTo>
                  <a:pt x="13386" y="615"/>
                </a:lnTo>
                <a:lnTo>
                  <a:pt x="13350" y="589"/>
                </a:lnTo>
                <a:lnTo>
                  <a:pt x="13310" y="564"/>
                </a:lnTo>
                <a:lnTo>
                  <a:pt x="13267" y="540"/>
                </a:lnTo>
                <a:lnTo>
                  <a:pt x="13222" y="515"/>
                </a:lnTo>
                <a:lnTo>
                  <a:pt x="13174" y="489"/>
                </a:lnTo>
                <a:lnTo>
                  <a:pt x="13166" y="483"/>
                </a:lnTo>
                <a:lnTo>
                  <a:pt x="13160" y="478"/>
                </a:lnTo>
                <a:lnTo>
                  <a:pt x="13154" y="472"/>
                </a:lnTo>
                <a:lnTo>
                  <a:pt x="13150" y="467"/>
                </a:lnTo>
                <a:lnTo>
                  <a:pt x="13148" y="463"/>
                </a:lnTo>
                <a:lnTo>
                  <a:pt x="13146" y="458"/>
                </a:lnTo>
                <a:lnTo>
                  <a:pt x="13146" y="454"/>
                </a:lnTo>
                <a:lnTo>
                  <a:pt x="13146" y="451"/>
                </a:lnTo>
                <a:lnTo>
                  <a:pt x="13148" y="448"/>
                </a:lnTo>
                <a:lnTo>
                  <a:pt x="13150" y="445"/>
                </a:lnTo>
                <a:lnTo>
                  <a:pt x="13152" y="441"/>
                </a:lnTo>
                <a:lnTo>
                  <a:pt x="13156" y="439"/>
                </a:lnTo>
                <a:lnTo>
                  <a:pt x="13165" y="434"/>
                </a:lnTo>
                <a:lnTo>
                  <a:pt x="13176" y="431"/>
                </a:lnTo>
                <a:lnTo>
                  <a:pt x="13200" y="423"/>
                </a:lnTo>
                <a:lnTo>
                  <a:pt x="13224" y="416"/>
                </a:lnTo>
                <a:lnTo>
                  <a:pt x="13234" y="411"/>
                </a:lnTo>
                <a:lnTo>
                  <a:pt x="13242" y="406"/>
                </a:lnTo>
                <a:lnTo>
                  <a:pt x="13246" y="403"/>
                </a:lnTo>
                <a:lnTo>
                  <a:pt x="13248" y="401"/>
                </a:lnTo>
                <a:lnTo>
                  <a:pt x="13249" y="396"/>
                </a:lnTo>
                <a:lnTo>
                  <a:pt x="13249" y="393"/>
                </a:lnTo>
                <a:lnTo>
                  <a:pt x="13262" y="390"/>
                </a:lnTo>
                <a:lnTo>
                  <a:pt x="13275" y="389"/>
                </a:lnTo>
                <a:lnTo>
                  <a:pt x="13288" y="389"/>
                </a:lnTo>
                <a:lnTo>
                  <a:pt x="13300" y="391"/>
                </a:lnTo>
                <a:lnTo>
                  <a:pt x="13315" y="394"/>
                </a:lnTo>
                <a:lnTo>
                  <a:pt x="13332" y="401"/>
                </a:lnTo>
                <a:lnTo>
                  <a:pt x="13349" y="408"/>
                </a:lnTo>
                <a:lnTo>
                  <a:pt x="13367" y="419"/>
                </a:lnTo>
                <a:lnTo>
                  <a:pt x="13410" y="443"/>
                </a:lnTo>
                <a:lnTo>
                  <a:pt x="13451" y="468"/>
                </a:lnTo>
                <a:lnTo>
                  <a:pt x="13491" y="493"/>
                </a:lnTo>
                <a:lnTo>
                  <a:pt x="13526" y="517"/>
                </a:lnTo>
                <a:lnTo>
                  <a:pt x="13543" y="529"/>
                </a:lnTo>
                <a:lnTo>
                  <a:pt x="13558" y="541"/>
                </a:lnTo>
                <a:lnTo>
                  <a:pt x="13573" y="553"/>
                </a:lnTo>
                <a:lnTo>
                  <a:pt x="13587" y="564"/>
                </a:lnTo>
                <a:lnTo>
                  <a:pt x="13599" y="576"/>
                </a:lnTo>
                <a:lnTo>
                  <a:pt x="13610" y="588"/>
                </a:lnTo>
                <a:lnTo>
                  <a:pt x="13618" y="600"/>
                </a:lnTo>
                <a:lnTo>
                  <a:pt x="13626" y="612"/>
                </a:lnTo>
                <a:lnTo>
                  <a:pt x="13620" y="616"/>
                </a:lnTo>
                <a:lnTo>
                  <a:pt x="13612" y="618"/>
                </a:lnTo>
                <a:lnTo>
                  <a:pt x="13604" y="619"/>
                </a:lnTo>
                <a:lnTo>
                  <a:pt x="13595" y="618"/>
                </a:lnTo>
                <a:lnTo>
                  <a:pt x="13586" y="617"/>
                </a:lnTo>
                <a:lnTo>
                  <a:pt x="13575" y="615"/>
                </a:lnTo>
                <a:lnTo>
                  <a:pt x="13566" y="612"/>
                </a:lnTo>
                <a:lnTo>
                  <a:pt x="13555" y="607"/>
                </a:lnTo>
                <a:lnTo>
                  <a:pt x="13532" y="598"/>
                </a:lnTo>
                <a:lnTo>
                  <a:pt x="13509" y="589"/>
                </a:lnTo>
                <a:lnTo>
                  <a:pt x="13498" y="584"/>
                </a:lnTo>
                <a:lnTo>
                  <a:pt x="13486" y="581"/>
                </a:lnTo>
                <a:lnTo>
                  <a:pt x="13474" y="577"/>
                </a:lnTo>
                <a:lnTo>
                  <a:pt x="13463" y="574"/>
                </a:lnTo>
                <a:lnTo>
                  <a:pt x="13486" y="588"/>
                </a:lnTo>
                <a:lnTo>
                  <a:pt x="13507" y="603"/>
                </a:lnTo>
                <a:lnTo>
                  <a:pt x="13527" y="617"/>
                </a:lnTo>
                <a:lnTo>
                  <a:pt x="13549" y="631"/>
                </a:lnTo>
                <a:lnTo>
                  <a:pt x="13559" y="637"/>
                </a:lnTo>
                <a:lnTo>
                  <a:pt x="13570" y="644"/>
                </a:lnTo>
                <a:lnTo>
                  <a:pt x="13582" y="649"/>
                </a:lnTo>
                <a:lnTo>
                  <a:pt x="13595" y="656"/>
                </a:lnTo>
                <a:lnTo>
                  <a:pt x="13609" y="661"/>
                </a:lnTo>
                <a:lnTo>
                  <a:pt x="13624" y="665"/>
                </a:lnTo>
                <a:lnTo>
                  <a:pt x="13640" y="670"/>
                </a:lnTo>
                <a:lnTo>
                  <a:pt x="13657" y="674"/>
                </a:lnTo>
                <a:lnTo>
                  <a:pt x="13671" y="677"/>
                </a:lnTo>
                <a:lnTo>
                  <a:pt x="13682" y="677"/>
                </a:lnTo>
                <a:lnTo>
                  <a:pt x="13689" y="677"/>
                </a:lnTo>
                <a:lnTo>
                  <a:pt x="13695" y="676"/>
                </a:lnTo>
                <a:lnTo>
                  <a:pt x="13697" y="674"/>
                </a:lnTo>
                <a:lnTo>
                  <a:pt x="13698" y="669"/>
                </a:lnTo>
                <a:lnTo>
                  <a:pt x="13697" y="666"/>
                </a:lnTo>
                <a:lnTo>
                  <a:pt x="13695" y="662"/>
                </a:lnTo>
                <a:lnTo>
                  <a:pt x="13689" y="652"/>
                </a:lnTo>
                <a:lnTo>
                  <a:pt x="13684" y="643"/>
                </a:lnTo>
                <a:lnTo>
                  <a:pt x="13683" y="638"/>
                </a:lnTo>
                <a:lnTo>
                  <a:pt x="13683" y="634"/>
                </a:lnTo>
                <a:lnTo>
                  <a:pt x="13684" y="631"/>
                </a:lnTo>
                <a:lnTo>
                  <a:pt x="13688" y="629"/>
                </a:lnTo>
                <a:lnTo>
                  <a:pt x="13731" y="641"/>
                </a:lnTo>
                <a:lnTo>
                  <a:pt x="13766" y="648"/>
                </a:lnTo>
                <a:lnTo>
                  <a:pt x="13777" y="649"/>
                </a:lnTo>
                <a:lnTo>
                  <a:pt x="13788" y="650"/>
                </a:lnTo>
                <a:lnTo>
                  <a:pt x="13796" y="650"/>
                </a:lnTo>
                <a:lnTo>
                  <a:pt x="13802" y="649"/>
                </a:lnTo>
                <a:lnTo>
                  <a:pt x="13803" y="648"/>
                </a:lnTo>
                <a:lnTo>
                  <a:pt x="13805" y="647"/>
                </a:lnTo>
                <a:lnTo>
                  <a:pt x="13805" y="645"/>
                </a:lnTo>
                <a:lnTo>
                  <a:pt x="13805" y="644"/>
                </a:lnTo>
                <a:lnTo>
                  <a:pt x="13804" y="639"/>
                </a:lnTo>
                <a:lnTo>
                  <a:pt x="13801" y="635"/>
                </a:lnTo>
                <a:lnTo>
                  <a:pt x="13796" y="629"/>
                </a:lnTo>
                <a:lnTo>
                  <a:pt x="13788" y="622"/>
                </a:lnTo>
                <a:lnTo>
                  <a:pt x="13780" y="616"/>
                </a:lnTo>
                <a:lnTo>
                  <a:pt x="13768" y="608"/>
                </a:lnTo>
                <a:lnTo>
                  <a:pt x="13731" y="584"/>
                </a:lnTo>
                <a:lnTo>
                  <a:pt x="13693" y="559"/>
                </a:lnTo>
                <a:lnTo>
                  <a:pt x="13654" y="534"/>
                </a:lnTo>
                <a:lnTo>
                  <a:pt x="13614" y="510"/>
                </a:lnTo>
                <a:lnTo>
                  <a:pt x="13574" y="485"/>
                </a:lnTo>
                <a:lnTo>
                  <a:pt x="13535" y="461"/>
                </a:lnTo>
                <a:lnTo>
                  <a:pt x="13496" y="436"/>
                </a:lnTo>
                <a:lnTo>
                  <a:pt x="13458" y="411"/>
                </a:lnTo>
                <a:lnTo>
                  <a:pt x="13418" y="388"/>
                </a:lnTo>
                <a:lnTo>
                  <a:pt x="13373" y="363"/>
                </a:lnTo>
                <a:lnTo>
                  <a:pt x="13364" y="358"/>
                </a:lnTo>
                <a:lnTo>
                  <a:pt x="13354" y="351"/>
                </a:lnTo>
                <a:lnTo>
                  <a:pt x="13347" y="346"/>
                </a:lnTo>
                <a:lnTo>
                  <a:pt x="13340" y="340"/>
                </a:lnTo>
                <a:lnTo>
                  <a:pt x="13335" y="334"/>
                </a:lnTo>
                <a:lnTo>
                  <a:pt x="13332" y="329"/>
                </a:lnTo>
                <a:lnTo>
                  <a:pt x="13329" y="323"/>
                </a:lnTo>
                <a:lnTo>
                  <a:pt x="13330" y="318"/>
                </a:lnTo>
                <a:lnTo>
                  <a:pt x="13351" y="321"/>
                </a:lnTo>
                <a:lnTo>
                  <a:pt x="13366" y="323"/>
                </a:lnTo>
                <a:lnTo>
                  <a:pt x="13378" y="323"/>
                </a:lnTo>
                <a:lnTo>
                  <a:pt x="13385" y="322"/>
                </a:lnTo>
                <a:lnTo>
                  <a:pt x="13387" y="321"/>
                </a:lnTo>
                <a:lnTo>
                  <a:pt x="13390" y="320"/>
                </a:lnTo>
                <a:lnTo>
                  <a:pt x="13391" y="319"/>
                </a:lnTo>
                <a:lnTo>
                  <a:pt x="13391" y="317"/>
                </a:lnTo>
                <a:lnTo>
                  <a:pt x="13391" y="313"/>
                </a:lnTo>
                <a:lnTo>
                  <a:pt x="13389" y="308"/>
                </a:lnTo>
                <a:lnTo>
                  <a:pt x="13381" y="299"/>
                </a:lnTo>
                <a:lnTo>
                  <a:pt x="13373" y="289"/>
                </a:lnTo>
                <a:lnTo>
                  <a:pt x="13372" y="285"/>
                </a:lnTo>
                <a:lnTo>
                  <a:pt x="13371" y="281"/>
                </a:lnTo>
                <a:lnTo>
                  <a:pt x="13372" y="280"/>
                </a:lnTo>
                <a:lnTo>
                  <a:pt x="13373" y="277"/>
                </a:lnTo>
                <a:lnTo>
                  <a:pt x="13376" y="276"/>
                </a:lnTo>
                <a:lnTo>
                  <a:pt x="13378" y="275"/>
                </a:lnTo>
                <a:lnTo>
                  <a:pt x="13398" y="282"/>
                </a:lnTo>
                <a:lnTo>
                  <a:pt x="13415" y="289"/>
                </a:lnTo>
                <a:lnTo>
                  <a:pt x="13433" y="298"/>
                </a:lnTo>
                <a:lnTo>
                  <a:pt x="13450" y="306"/>
                </a:lnTo>
                <a:lnTo>
                  <a:pt x="13467" y="314"/>
                </a:lnTo>
                <a:lnTo>
                  <a:pt x="13485" y="321"/>
                </a:lnTo>
                <a:lnTo>
                  <a:pt x="13495" y="323"/>
                </a:lnTo>
                <a:lnTo>
                  <a:pt x="13506" y="327"/>
                </a:lnTo>
                <a:lnTo>
                  <a:pt x="13516" y="329"/>
                </a:lnTo>
                <a:lnTo>
                  <a:pt x="13528" y="330"/>
                </a:lnTo>
                <a:lnTo>
                  <a:pt x="13555" y="340"/>
                </a:lnTo>
                <a:lnTo>
                  <a:pt x="13580" y="349"/>
                </a:lnTo>
                <a:lnTo>
                  <a:pt x="13602" y="359"/>
                </a:lnTo>
                <a:lnTo>
                  <a:pt x="13624" y="370"/>
                </a:lnTo>
                <a:lnTo>
                  <a:pt x="13662" y="391"/>
                </a:lnTo>
                <a:lnTo>
                  <a:pt x="13700" y="413"/>
                </a:lnTo>
                <a:lnTo>
                  <a:pt x="13718" y="425"/>
                </a:lnTo>
                <a:lnTo>
                  <a:pt x="13738" y="436"/>
                </a:lnTo>
                <a:lnTo>
                  <a:pt x="13759" y="448"/>
                </a:lnTo>
                <a:lnTo>
                  <a:pt x="13781" y="458"/>
                </a:lnTo>
                <a:lnTo>
                  <a:pt x="13804" y="469"/>
                </a:lnTo>
                <a:lnTo>
                  <a:pt x="13831" y="480"/>
                </a:lnTo>
                <a:lnTo>
                  <a:pt x="13859" y="491"/>
                </a:lnTo>
                <a:lnTo>
                  <a:pt x="13891" y="501"/>
                </a:lnTo>
                <a:lnTo>
                  <a:pt x="13887" y="495"/>
                </a:lnTo>
                <a:lnTo>
                  <a:pt x="13881" y="488"/>
                </a:lnTo>
                <a:lnTo>
                  <a:pt x="13872" y="482"/>
                </a:lnTo>
                <a:lnTo>
                  <a:pt x="13862" y="476"/>
                </a:lnTo>
                <a:lnTo>
                  <a:pt x="13839" y="462"/>
                </a:lnTo>
                <a:lnTo>
                  <a:pt x="13813" y="449"/>
                </a:lnTo>
                <a:lnTo>
                  <a:pt x="13788" y="437"/>
                </a:lnTo>
                <a:lnTo>
                  <a:pt x="13767" y="424"/>
                </a:lnTo>
                <a:lnTo>
                  <a:pt x="13759" y="419"/>
                </a:lnTo>
                <a:lnTo>
                  <a:pt x="13753" y="413"/>
                </a:lnTo>
                <a:lnTo>
                  <a:pt x="13751" y="410"/>
                </a:lnTo>
                <a:lnTo>
                  <a:pt x="13750" y="407"/>
                </a:lnTo>
                <a:lnTo>
                  <a:pt x="13748" y="405"/>
                </a:lnTo>
                <a:lnTo>
                  <a:pt x="13748" y="402"/>
                </a:lnTo>
                <a:lnTo>
                  <a:pt x="13746" y="396"/>
                </a:lnTo>
                <a:lnTo>
                  <a:pt x="13742" y="391"/>
                </a:lnTo>
                <a:lnTo>
                  <a:pt x="13738" y="386"/>
                </a:lnTo>
                <a:lnTo>
                  <a:pt x="13731" y="379"/>
                </a:lnTo>
                <a:lnTo>
                  <a:pt x="13716" y="367"/>
                </a:lnTo>
                <a:lnTo>
                  <a:pt x="13699" y="355"/>
                </a:lnTo>
                <a:lnTo>
                  <a:pt x="13658" y="329"/>
                </a:lnTo>
                <a:lnTo>
                  <a:pt x="13616" y="303"/>
                </a:lnTo>
                <a:lnTo>
                  <a:pt x="13596" y="290"/>
                </a:lnTo>
                <a:lnTo>
                  <a:pt x="13579" y="279"/>
                </a:lnTo>
                <a:lnTo>
                  <a:pt x="13571" y="272"/>
                </a:lnTo>
                <a:lnTo>
                  <a:pt x="13564" y="266"/>
                </a:lnTo>
                <a:lnTo>
                  <a:pt x="13558" y="260"/>
                </a:lnTo>
                <a:lnTo>
                  <a:pt x="13554" y="255"/>
                </a:lnTo>
                <a:lnTo>
                  <a:pt x="13550" y="249"/>
                </a:lnTo>
                <a:lnTo>
                  <a:pt x="13548" y="243"/>
                </a:lnTo>
                <a:lnTo>
                  <a:pt x="13546" y="238"/>
                </a:lnTo>
                <a:lnTo>
                  <a:pt x="13546" y="234"/>
                </a:lnTo>
                <a:lnTo>
                  <a:pt x="13549" y="228"/>
                </a:lnTo>
                <a:lnTo>
                  <a:pt x="13553" y="224"/>
                </a:lnTo>
                <a:lnTo>
                  <a:pt x="13558" y="220"/>
                </a:lnTo>
                <a:lnTo>
                  <a:pt x="13566" y="215"/>
                </a:lnTo>
                <a:lnTo>
                  <a:pt x="13583" y="225"/>
                </a:lnTo>
                <a:lnTo>
                  <a:pt x="13599" y="234"/>
                </a:lnTo>
                <a:lnTo>
                  <a:pt x="13615" y="242"/>
                </a:lnTo>
                <a:lnTo>
                  <a:pt x="13631" y="251"/>
                </a:lnTo>
                <a:lnTo>
                  <a:pt x="13632" y="257"/>
                </a:lnTo>
                <a:lnTo>
                  <a:pt x="13635" y="262"/>
                </a:lnTo>
                <a:lnTo>
                  <a:pt x="13638" y="268"/>
                </a:lnTo>
                <a:lnTo>
                  <a:pt x="13641" y="274"/>
                </a:lnTo>
                <a:lnTo>
                  <a:pt x="13646" y="280"/>
                </a:lnTo>
                <a:lnTo>
                  <a:pt x="13653" y="285"/>
                </a:lnTo>
                <a:lnTo>
                  <a:pt x="13659" y="291"/>
                </a:lnTo>
                <a:lnTo>
                  <a:pt x="13667" y="297"/>
                </a:lnTo>
                <a:lnTo>
                  <a:pt x="13685" y="308"/>
                </a:lnTo>
                <a:lnTo>
                  <a:pt x="13704" y="319"/>
                </a:lnTo>
                <a:lnTo>
                  <a:pt x="13727" y="331"/>
                </a:lnTo>
                <a:lnTo>
                  <a:pt x="13750" y="343"/>
                </a:lnTo>
                <a:lnTo>
                  <a:pt x="13798" y="365"/>
                </a:lnTo>
                <a:lnTo>
                  <a:pt x="13845" y="388"/>
                </a:lnTo>
                <a:lnTo>
                  <a:pt x="13867" y="400"/>
                </a:lnTo>
                <a:lnTo>
                  <a:pt x="13887" y="411"/>
                </a:lnTo>
                <a:lnTo>
                  <a:pt x="13904" y="422"/>
                </a:lnTo>
                <a:lnTo>
                  <a:pt x="13918" y="434"/>
                </a:lnTo>
                <a:lnTo>
                  <a:pt x="13917" y="426"/>
                </a:lnTo>
                <a:lnTo>
                  <a:pt x="13914" y="419"/>
                </a:lnTo>
                <a:lnTo>
                  <a:pt x="13909" y="410"/>
                </a:lnTo>
                <a:lnTo>
                  <a:pt x="13903" y="403"/>
                </a:lnTo>
                <a:lnTo>
                  <a:pt x="13896" y="394"/>
                </a:lnTo>
                <a:lnTo>
                  <a:pt x="13887" y="387"/>
                </a:lnTo>
                <a:lnTo>
                  <a:pt x="13878" y="378"/>
                </a:lnTo>
                <a:lnTo>
                  <a:pt x="13868" y="371"/>
                </a:lnTo>
                <a:lnTo>
                  <a:pt x="13843" y="353"/>
                </a:lnTo>
                <a:lnTo>
                  <a:pt x="13815" y="336"/>
                </a:lnTo>
                <a:lnTo>
                  <a:pt x="13783" y="319"/>
                </a:lnTo>
                <a:lnTo>
                  <a:pt x="13748" y="301"/>
                </a:lnTo>
                <a:lnTo>
                  <a:pt x="13704" y="272"/>
                </a:lnTo>
                <a:lnTo>
                  <a:pt x="13660" y="243"/>
                </a:lnTo>
                <a:lnTo>
                  <a:pt x="13615" y="214"/>
                </a:lnTo>
                <a:lnTo>
                  <a:pt x="13570" y="184"/>
                </a:lnTo>
                <a:lnTo>
                  <a:pt x="13525" y="154"/>
                </a:lnTo>
                <a:lnTo>
                  <a:pt x="13479" y="123"/>
                </a:lnTo>
                <a:lnTo>
                  <a:pt x="13431" y="92"/>
                </a:lnTo>
                <a:lnTo>
                  <a:pt x="13383" y="61"/>
                </a:lnTo>
                <a:lnTo>
                  <a:pt x="13434" y="83"/>
                </a:lnTo>
                <a:lnTo>
                  <a:pt x="13484" y="105"/>
                </a:lnTo>
                <a:lnTo>
                  <a:pt x="13532" y="125"/>
                </a:lnTo>
                <a:lnTo>
                  <a:pt x="13580" y="147"/>
                </a:lnTo>
                <a:lnTo>
                  <a:pt x="13626" y="167"/>
                </a:lnTo>
                <a:lnTo>
                  <a:pt x="13672" y="186"/>
                </a:lnTo>
                <a:lnTo>
                  <a:pt x="13718" y="207"/>
                </a:lnTo>
                <a:lnTo>
                  <a:pt x="13763" y="226"/>
                </a:lnTo>
                <a:lnTo>
                  <a:pt x="13765" y="236"/>
                </a:lnTo>
                <a:lnTo>
                  <a:pt x="13767" y="245"/>
                </a:lnTo>
                <a:lnTo>
                  <a:pt x="13772" y="256"/>
                </a:lnTo>
                <a:lnTo>
                  <a:pt x="13780" y="267"/>
                </a:lnTo>
                <a:lnTo>
                  <a:pt x="13790" y="280"/>
                </a:lnTo>
                <a:lnTo>
                  <a:pt x="13802" y="292"/>
                </a:lnTo>
                <a:lnTo>
                  <a:pt x="13817" y="306"/>
                </a:lnTo>
                <a:lnTo>
                  <a:pt x="13835" y="321"/>
                </a:lnTo>
                <a:lnTo>
                  <a:pt x="13854" y="315"/>
                </a:lnTo>
                <a:lnTo>
                  <a:pt x="13868" y="307"/>
                </a:lnTo>
                <a:lnTo>
                  <a:pt x="13873" y="304"/>
                </a:lnTo>
                <a:lnTo>
                  <a:pt x="13876" y="300"/>
                </a:lnTo>
                <a:lnTo>
                  <a:pt x="13880" y="296"/>
                </a:lnTo>
                <a:lnTo>
                  <a:pt x="13881" y="291"/>
                </a:lnTo>
                <a:lnTo>
                  <a:pt x="13881" y="287"/>
                </a:lnTo>
                <a:lnTo>
                  <a:pt x="13880" y="282"/>
                </a:lnTo>
                <a:lnTo>
                  <a:pt x="13876" y="277"/>
                </a:lnTo>
                <a:lnTo>
                  <a:pt x="13871" y="272"/>
                </a:lnTo>
                <a:lnTo>
                  <a:pt x="13866" y="266"/>
                </a:lnTo>
                <a:lnTo>
                  <a:pt x="13857" y="259"/>
                </a:lnTo>
                <a:lnTo>
                  <a:pt x="13848" y="253"/>
                </a:lnTo>
                <a:lnTo>
                  <a:pt x="13837" y="246"/>
                </a:lnTo>
                <a:lnTo>
                  <a:pt x="13835" y="237"/>
                </a:lnTo>
                <a:lnTo>
                  <a:pt x="13833" y="227"/>
                </a:lnTo>
                <a:lnTo>
                  <a:pt x="13831" y="216"/>
                </a:lnTo>
                <a:lnTo>
                  <a:pt x="13829" y="207"/>
                </a:lnTo>
                <a:lnTo>
                  <a:pt x="13804" y="181"/>
                </a:lnTo>
                <a:lnTo>
                  <a:pt x="13779" y="155"/>
                </a:lnTo>
                <a:lnTo>
                  <a:pt x="13753" y="130"/>
                </a:lnTo>
                <a:lnTo>
                  <a:pt x="13727" y="104"/>
                </a:lnTo>
                <a:lnTo>
                  <a:pt x="13699" y="78"/>
                </a:lnTo>
                <a:lnTo>
                  <a:pt x="13672" y="51"/>
                </a:lnTo>
                <a:lnTo>
                  <a:pt x="13644" y="26"/>
                </a:lnTo>
                <a:lnTo>
                  <a:pt x="13615" y="0"/>
                </a:lnTo>
                <a:lnTo>
                  <a:pt x="13727" y="0"/>
                </a:lnTo>
                <a:lnTo>
                  <a:pt x="13756" y="19"/>
                </a:lnTo>
                <a:lnTo>
                  <a:pt x="13784" y="39"/>
                </a:lnTo>
                <a:lnTo>
                  <a:pt x="13812" y="58"/>
                </a:lnTo>
                <a:lnTo>
                  <a:pt x="13840" y="77"/>
                </a:lnTo>
                <a:lnTo>
                  <a:pt x="13868" y="96"/>
                </a:lnTo>
                <a:lnTo>
                  <a:pt x="13895" y="116"/>
                </a:lnTo>
                <a:lnTo>
                  <a:pt x="13922" y="136"/>
                </a:lnTo>
                <a:lnTo>
                  <a:pt x="13950" y="155"/>
                </a:lnTo>
                <a:lnTo>
                  <a:pt x="13993" y="185"/>
                </a:lnTo>
                <a:lnTo>
                  <a:pt x="14036" y="215"/>
                </a:lnTo>
                <a:lnTo>
                  <a:pt x="14079" y="245"/>
                </a:lnTo>
                <a:lnTo>
                  <a:pt x="14124" y="274"/>
                </a:lnTo>
                <a:lnTo>
                  <a:pt x="14170" y="304"/>
                </a:lnTo>
                <a:lnTo>
                  <a:pt x="14216" y="334"/>
                </a:lnTo>
                <a:lnTo>
                  <a:pt x="14263" y="364"/>
                </a:lnTo>
                <a:lnTo>
                  <a:pt x="14312" y="394"/>
                </a:lnTo>
                <a:lnTo>
                  <a:pt x="14312" y="5863"/>
                </a:lnTo>
                <a:lnTo>
                  <a:pt x="14231" y="5818"/>
                </a:lnTo>
                <a:lnTo>
                  <a:pt x="14149" y="5773"/>
                </a:lnTo>
                <a:lnTo>
                  <a:pt x="14069" y="5728"/>
                </a:lnTo>
                <a:lnTo>
                  <a:pt x="13987" y="5682"/>
                </a:lnTo>
                <a:lnTo>
                  <a:pt x="13906" y="5637"/>
                </a:lnTo>
                <a:lnTo>
                  <a:pt x="13826" y="5591"/>
                </a:lnTo>
                <a:lnTo>
                  <a:pt x="13745" y="5546"/>
                </a:lnTo>
                <a:lnTo>
                  <a:pt x="13666" y="5500"/>
                </a:lnTo>
                <a:lnTo>
                  <a:pt x="13596" y="5460"/>
                </a:lnTo>
                <a:lnTo>
                  <a:pt x="13524" y="5419"/>
                </a:lnTo>
                <a:lnTo>
                  <a:pt x="13453" y="5380"/>
                </a:lnTo>
                <a:lnTo>
                  <a:pt x="13381" y="5340"/>
                </a:lnTo>
                <a:lnTo>
                  <a:pt x="13309" y="5299"/>
                </a:lnTo>
                <a:lnTo>
                  <a:pt x="13237" y="5260"/>
                </a:lnTo>
                <a:lnTo>
                  <a:pt x="13164" y="5220"/>
                </a:lnTo>
                <a:lnTo>
                  <a:pt x="13092" y="5179"/>
                </a:lnTo>
                <a:lnTo>
                  <a:pt x="13019" y="5140"/>
                </a:lnTo>
                <a:lnTo>
                  <a:pt x="12947" y="5100"/>
                </a:lnTo>
                <a:lnTo>
                  <a:pt x="12876" y="5059"/>
                </a:lnTo>
                <a:lnTo>
                  <a:pt x="12804" y="5020"/>
                </a:lnTo>
                <a:lnTo>
                  <a:pt x="12733" y="4979"/>
                </a:lnTo>
                <a:lnTo>
                  <a:pt x="12663" y="4938"/>
                </a:lnTo>
                <a:lnTo>
                  <a:pt x="12593" y="4898"/>
                </a:lnTo>
                <a:lnTo>
                  <a:pt x="12525" y="4857"/>
                </a:lnTo>
                <a:lnTo>
                  <a:pt x="12531" y="4857"/>
                </a:lnTo>
                <a:lnTo>
                  <a:pt x="12502" y="4833"/>
                </a:lnTo>
                <a:lnTo>
                  <a:pt x="12471" y="4811"/>
                </a:lnTo>
                <a:lnTo>
                  <a:pt x="12462" y="4806"/>
                </a:lnTo>
                <a:lnTo>
                  <a:pt x="12453" y="4800"/>
                </a:lnTo>
                <a:lnTo>
                  <a:pt x="12442" y="4796"/>
                </a:lnTo>
                <a:lnTo>
                  <a:pt x="12430" y="4792"/>
                </a:lnTo>
                <a:lnTo>
                  <a:pt x="12417" y="4787"/>
                </a:lnTo>
                <a:lnTo>
                  <a:pt x="12403" y="4784"/>
                </a:lnTo>
                <a:lnTo>
                  <a:pt x="12388" y="4781"/>
                </a:lnTo>
                <a:lnTo>
                  <a:pt x="12371" y="4778"/>
                </a:lnTo>
                <a:lnTo>
                  <a:pt x="12338" y="4760"/>
                </a:lnTo>
                <a:lnTo>
                  <a:pt x="12304" y="4740"/>
                </a:lnTo>
                <a:lnTo>
                  <a:pt x="12270" y="4721"/>
                </a:lnTo>
                <a:lnTo>
                  <a:pt x="12237" y="4703"/>
                </a:lnTo>
                <a:lnTo>
                  <a:pt x="12242" y="4708"/>
                </a:lnTo>
                <a:lnTo>
                  <a:pt x="12249" y="4715"/>
                </a:lnTo>
                <a:lnTo>
                  <a:pt x="12255" y="4720"/>
                </a:lnTo>
                <a:lnTo>
                  <a:pt x="12264" y="4725"/>
                </a:lnTo>
                <a:lnTo>
                  <a:pt x="12281" y="4737"/>
                </a:lnTo>
                <a:lnTo>
                  <a:pt x="12300" y="4749"/>
                </a:lnTo>
                <a:lnTo>
                  <a:pt x="12318" y="4761"/>
                </a:lnTo>
                <a:lnTo>
                  <a:pt x="12336" y="4772"/>
                </a:lnTo>
                <a:lnTo>
                  <a:pt x="12343" y="4779"/>
                </a:lnTo>
                <a:lnTo>
                  <a:pt x="12350" y="4784"/>
                </a:lnTo>
                <a:lnTo>
                  <a:pt x="12356" y="4791"/>
                </a:lnTo>
                <a:lnTo>
                  <a:pt x="12360" y="4796"/>
                </a:lnTo>
                <a:lnTo>
                  <a:pt x="12372" y="4803"/>
                </a:lnTo>
                <a:lnTo>
                  <a:pt x="12384" y="4811"/>
                </a:lnTo>
                <a:lnTo>
                  <a:pt x="12396" y="4817"/>
                </a:lnTo>
                <a:lnTo>
                  <a:pt x="12408" y="4824"/>
                </a:lnTo>
                <a:lnTo>
                  <a:pt x="12431" y="4839"/>
                </a:lnTo>
                <a:lnTo>
                  <a:pt x="12457" y="4853"/>
                </a:lnTo>
                <a:lnTo>
                  <a:pt x="12468" y="4859"/>
                </a:lnTo>
                <a:lnTo>
                  <a:pt x="12476" y="4866"/>
                </a:lnTo>
                <a:lnTo>
                  <a:pt x="12479" y="4869"/>
                </a:lnTo>
                <a:lnTo>
                  <a:pt x="12481" y="4872"/>
                </a:lnTo>
                <a:lnTo>
                  <a:pt x="12481" y="4875"/>
                </a:lnTo>
                <a:lnTo>
                  <a:pt x="12480" y="4878"/>
                </a:lnTo>
                <a:lnTo>
                  <a:pt x="12473" y="4880"/>
                </a:lnTo>
                <a:lnTo>
                  <a:pt x="12470" y="4882"/>
                </a:lnTo>
                <a:lnTo>
                  <a:pt x="12469" y="4884"/>
                </a:lnTo>
                <a:lnTo>
                  <a:pt x="12470" y="4886"/>
                </a:lnTo>
                <a:lnTo>
                  <a:pt x="12476" y="4892"/>
                </a:lnTo>
                <a:lnTo>
                  <a:pt x="12486" y="4899"/>
                </a:lnTo>
                <a:lnTo>
                  <a:pt x="12497" y="4906"/>
                </a:lnTo>
                <a:lnTo>
                  <a:pt x="12506" y="4913"/>
                </a:lnTo>
                <a:lnTo>
                  <a:pt x="12510" y="4916"/>
                </a:lnTo>
                <a:lnTo>
                  <a:pt x="12512" y="4918"/>
                </a:lnTo>
                <a:lnTo>
                  <a:pt x="12512" y="4920"/>
                </a:lnTo>
                <a:lnTo>
                  <a:pt x="12511" y="4922"/>
                </a:lnTo>
                <a:lnTo>
                  <a:pt x="12496" y="4919"/>
                </a:lnTo>
                <a:lnTo>
                  <a:pt x="12481" y="4916"/>
                </a:lnTo>
                <a:lnTo>
                  <a:pt x="12468" y="4914"/>
                </a:lnTo>
                <a:lnTo>
                  <a:pt x="12463" y="4914"/>
                </a:lnTo>
                <a:lnTo>
                  <a:pt x="12467" y="4919"/>
                </a:lnTo>
                <a:lnTo>
                  <a:pt x="12472" y="4925"/>
                </a:lnTo>
                <a:lnTo>
                  <a:pt x="12480" y="4930"/>
                </a:lnTo>
                <a:lnTo>
                  <a:pt x="12489" y="4935"/>
                </a:lnTo>
                <a:lnTo>
                  <a:pt x="12509" y="4945"/>
                </a:lnTo>
                <a:lnTo>
                  <a:pt x="12529" y="4956"/>
                </a:lnTo>
                <a:lnTo>
                  <a:pt x="12556" y="4972"/>
                </a:lnTo>
                <a:lnTo>
                  <a:pt x="12584" y="4988"/>
                </a:lnTo>
                <a:lnTo>
                  <a:pt x="12597" y="4995"/>
                </a:lnTo>
                <a:lnTo>
                  <a:pt x="12607" y="5004"/>
                </a:lnTo>
                <a:lnTo>
                  <a:pt x="12612" y="5008"/>
                </a:lnTo>
                <a:lnTo>
                  <a:pt x="12615" y="5011"/>
                </a:lnTo>
                <a:lnTo>
                  <a:pt x="12617" y="5016"/>
                </a:lnTo>
                <a:lnTo>
                  <a:pt x="12619" y="5020"/>
                </a:lnTo>
                <a:lnTo>
                  <a:pt x="12589" y="5004"/>
                </a:lnTo>
                <a:lnTo>
                  <a:pt x="12559" y="4988"/>
                </a:lnTo>
                <a:lnTo>
                  <a:pt x="12529" y="4972"/>
                </a:lnTo>
                <a:lnTo>
                  <a:pt x="12500" y="4956"/>
                </a:lnTo>
                <a:lnTo>
                  <a:pt x="12495" y="4958"/>
                </a:lnTo>
                <a:lnTo>
                  <a:pt x="12489" y="4958"/>
                </a:lnTo>
                <a:lnTo>
                  <a:pt x="12518" y="4975"/>
                </a:lnTo>
                <a:lnTo>
                  <a:pt x="12548" y="4992"/>
                </a:lnTo>
                <a:lnTo>
                  <a:pt x="12577" y="5009"/>
                </a:lnTo>
                <a:lnTo>
                  <a:pt x="12606" y="5026"/>
                </a:lnTo>
                <a:lnTo>
                  <a:pt x="12633" y="5042"/>
                </a:lnTo>
                <a:lnTo>
                  <a:pt x="12660" y="5058"/>
                </a:lnTo>
                <a:lnTo>
                  <a:pt x="12687" y="5076"/>
                </a:lnTo>
                <a:lnTo>
                  <a:pt x="12714" y="5092"/>
                </a:lnTo>
                <a:lnTo>
                  <a:pt x="12711" y="5100"/>
                </a:lnTo>
                <a:lnTo>
                  <a:pt x="12707" y="5109"/>
                </a:lnTo>
                <a:lnTo>
                  <a:pt x="12684" y="5096"/>
                </a:lnTo>
                <a:lnTo>
                  <a:pt x="12661" y="5084"/>
                </a:lnTo>
                <a:lnTo>
                  <a:pt x="12638" y="5071"/>
                </a:lnTo>
                <a:lnTo>
                  <a:pt x="12615" y="5058"/>
                </a:lnTo>
                <a:lnTo>
                  <a:pt x="12592" y="5046"/>
                </a:lnTo>
                <a:lnTo>
                  <a:pt x="12570" y="5033"/>
                </a:lnTo>
                <a:lnTo>
                  <a:pt x="12547" y="5020"/>
                </a:lnTo>
                <a:lnTo>
                  <a:pt x="12524" y="5007"/>
                </a:lnTo>
                <a:lnTo>
                  <a:pt x="12485" y="4981"/>
                </a:lnTo>
                <a:lnTo>
                  <a:pt x="12442" y="4956"/>
                </a:lnTo>
                <a:lnTo>
                  <a:pt x="12397" y="4931"/>
                </a:lnTo>
                <a:lnTo>
                  <a:pt x="12351" y="4906"/>
                </a:lnTo>
                <a:lnTo>
                  <a:pt x="12303" y="4882"/>
                </a:lnTo>
                <a:lnTo>
                  <a:pt x="12255" y="4857"/>
                </a:lnTo>
                <a:lnTo>
                  <a:pt x="12208" y="4832"/>
                </a:lnTo>
                <a:lnTo>
                  <a:pt x="12162" y="4808"/>
                </a:lnTo>
                <a:lnTo>
                  <a:pt x="12150" y="4800"/>
                </a:lnTo>
                <a:lnTo>
                  <a:pt x="12138" y="4793"/>
                </a:lnTo>
                <a:lnTo>
                  <a:pt x="12109" y="4777"/>
                </a:lnTo>
                <a:lnTo>
                  <a:pt x="12080" y="4760"/>
                </a:lnTo>
                <a:lnTo>
                  <a:pt x="12052" y="4744"/>
                </a:lnTo>
                <a:lnTo>
                  <a:pt x="12023" y="4726"/>
                </a:lnTo>
                <a:lnTo>
                  <a:pt x="12000" y="4717"/>
                </a:lnTo>
                <a:lnTo>
                  <a:pt x="11978" y="4707"/>
                </a:lnTo>
                <a:lnTo>
                  <a:pt x="11954" y="4696"/>
                </a:lnTo>
                <a:lnTo>
                  <a:pt x="11932" y="4687"/>
                </a:lnTo>
                <a:lnTo>
                  <a:pt x="11910" y="4675"/>
                </a:lnTo>
                <a:lnTo>
                  <a:pt x="11891" y="4662"/>
                </a:lnTo>
                <a:lnTo>
                  <a:pt x="11871" y="4650"/>
                </a:lnTo>
                <a:lnTo>
                  <a:pt x="11852" y="4639"/>
                </a:lnTo>
                <a:lnTo>
                  <a:pt x="11832" y="4627"/>
                </a:lnTo>
                <a:lnTo>
                  <a:pt x="11809" y="4615"/>
                </a:lnTo>
                <a:lnTo>
                  <a:pt x="11796" y="4610"/>
                </a:lnTo>
                <a:lnTo>
                  <a:pt x="11782" y="4605"/>
                </a:lnTo>
                <a:lnTo>
                  <a:pt x="11768" y="4600"/>
                </a:lnTo>
                <a:lnTo>
                  <a:pt x="11752" y="4596"/>
                </a:lnTo>
                <a:lnTo>
                  <a:pt x="11752" y="4602"/>
                </a:lnTo>
                <a:lnTo>
                  <a:pt x="11754" y="4609"/>
                </a:lnTo>
                <a:lnTo>
                  <a:pt x="11758" y="4614"/>
                </a:lnTo>
                <a:lnTo>
                  <a:pt x="11762" y="4620"/>
                </a:lnTo>
                <a:lnTo>
                  <a:pt x="11768" y="4627"/>
                </a:lnTo>
                <a:lnTo>
                  <a:pt x="11775" y="4632"/>
                </a:lnTo>
                <a:lnTo>
                  <a:pt x="11782" y="4639"/>
                </a:lnTo>
                <a:lnTo>
                  <a:pt x="11792" y="4645"/>
                </a:lnTo>
                <a:lnTo>
                  <a:pt x="11813" y="4657"/>
                </a:lnTo>
                <a:lnTo>
                  <a:pt x="11838" y="4670"/>
                </a:lnTo>
                <a:lnTo>
                  <a:pt x="11867" y="4681"/>
                </a:lnTo>
                <a:lnTo>
                  <a:pt x="11899" y="4693"/>
                </a:lnTo>
                <a:lnTo>
                  <a:pt x="11918" y="4709"/>
                </a:lnTo>
                <a:lnTo>
                  <a:pt x="11937" y="4724"/>
                </a:lnTo>
                <a:lnTo>
                  <a:pt x="11955" y="4738"/>
                </a:lnTo>
                <a:lnTo>
                  <a:pt x="11974" y="4751"/>
                </a:lnTo>
                <a:lnTo>
                  <a:pt x="11993" y="4764"/>
                </a:lnTo>
                <a:lnTo>
                  <a:pt x="12011" y="4775"/>
                </a:lnTo>
                <a:lnTo>
                  <a:pt x="12030" y="4785"/>
                </a:lnTo>
                <a:lnTo>
                  <a:pt x="12050" y="4796"/>
                </a:lnTo>
                <a:lnTo>
                  <a:pt x="12068" y="4805"/>
                </a:lnTo>
                <a:lnTo>
                  <a:pt x="12087" y="4813"/>
                </a:lnTo>
                <a:lnTo>
                  <a:pt x="12108" y="4821"/>
                </a:lnTo>
                <a:lnTo>
                  <a:pt x="12127" y="4828"/>
                </a:lnTo>
                <a:lnTo>
                  <a:pt x="12148" y="4835"/>
                </a:lnTo>
                <a:lnTo>
                  <a:pt x="12168" y="4840"/>
                </a:lnTo>
                <a:lnTo>
                  <a:pt x="12189" y="4845"/>
                </a:lnTo>
                <a:lnTo>
                  <a:pt x="12210" y="4850"/>
                </a:lnTo>
                <a:lnTo>
                  <a:pt x="12259" y="4875"/>
                </a:lnTo>
                <a:lnTo>
                  <a:pt x="12306" y="4902"/>
                </a:lnTo>
                <a:lnTo>
                  <a:pt x="12352" y="4930"/>
                </a:lnTo>
                <a:lnTo>
                  <a:pt x="12397" y="4957"/>
                </a:lnTo>
                <a:lnTo>
                  <a:pt x="12443" y="4983"/>
                </a:lnTo>
                <a:lnTo>
                  <a:pt x="12491" y="5010"/>
                </a:lnTo>
                <a:lnTo>
                  <a:pt x="12516" y="5023"/>
                </a:lnTo>
                <a:lnTo>
                  <a:pt x="12543" y="5036"/>
                </a:lnTo>
                <a:lnTo>
                  <a:pt x="12570" y="5048"/>
                </a:lnTo>
                <a:lnTo>
                  <a:pt x="12598" y="5061"/>
                </a:lnTo>
                <a:lnTo>
                  <a:pt x="12629" y="5079"/>
                </a:lnTo>
                <a:lnTo>
                  <a:pt x="12661" y="5097"/>
                </a:lnTo>
                <a:lnTo>
                  <a:pt x="12692" y="5114"/>
                </a:lnTo>
                <a:lnTo>
                  <a:pt x="12725" y="5132"/>
                </a:lnTo>
                <a:lnTo>
                  <a:pt x="12756" y="5150"/>
                </a:lnTo>
                <a:lnTo>
                  <a:pt x="12788" y="5169"/>
                </a:lnTo>
                <a:lnTo>
                  <a:pt x="12819" y="5187"/>
                </a:lnTo>
                <a:lnTo>
                  <a:pt x="12851" y="5205"/>
                </a:lnTo>
                <a:lnTo>
                  <a:pt x="12890" y="5228"/>
                </a:lnTo>
                <a:lnTo>
                  <a:pt x="12930" y="5250"/>
                </a:lnTo>
                <a:lnTo>
                  <a:pt x="12969" y="5273"/>
                </a:lnTo>
                <a:lnTo>
                  <a:pt x="13008" y="5296"/>
                </a:lnTo>
                <a:lnTo>
                  <a:pt x="13041" y="5318"/>
                </a:lnTo>
                <a:lnTo>
                  <a:pt x="13075" y="5339"/>
                </a:lnTo>
                <a:lnTo>
                  <a:pt x="13089" y="5350"/>
                </a:lnTo>
                <a:lnTo>
                  <a:pt x="13101" y="5360"/>
                </a:lnTo>
                <a:lnTo>
                  <a:pt x="13105" y="5366"/>
                </a:lnTo>
                <a:lnTo>
                  <a:pt x="13109" y="5370"/>
                </a:lnTo>
                <a:lnTo>
                  <a:pt x="13112" y="5375"/>
                </a:lnTo>
                <a:lnTo>
                  <a:pt x="13113" y="5381"/>
                </a:lnTo>
                <a:lnTo>
                  <a:pt x="13084" y="5365"/>
                </a:lnTo>
                <a:lnTo>
                  <a:pt x="13055" y="5349"/>
                </a:lnTo>
                <a:lnTo>
                  <a:pt x="13026" y="5333"/>
                </a:lnTo>
                <a:lnTo>
                  <a:pt x="12997" y="5316"/>
                </a:lnTo>
                <a:lnTo>
                  <a:pt x="12991" y="5310"/>
                </a:lnTo>
                <a:lnTo>
                  <a:pt x="12985" y="5305"/>
                </a:lnTo>
                <a:lnTo>
                  <a:pt x="12978" y="5300"/>
                </a:lnTo>
                <a:lnTo>
                  <a:pt x="12971" y="5296"/>
                </a:lnTo>
                <a:lnTo>
                  <a:pt x="12963" y="5293"/>
                </a:lnTo>
                <a:lnTo>
                  <a:pt x="12954" y="5292"/>
                </a:lnTo>
                <a:lnTo>
                  <a:pt x="12945" y="5291"/>
                </a:lnTo>
                <a:lnTo>
                  <a:pt x="12934" y="5292"/>
                </a:lnTo>
                <a:lnTo>
                  <a:pt x="12934" y="5294"/>
                </a:lnTo>
                <a:lnTo>
                  <a:pt x="12939" y="5303"/>
                </a:lnTo>
                <a:lnTo>
                  <a:pt x="12947" y="5311"/>
                </a:lnTo>
                <a:lnTo>
                  <a:pt x="12957" y="5320"/>
                </a:lnTo>
                <a:lnTo>
                  <a:pt x="12968" y="5328"/>
                </a:lnTo>
                <a:lnTo>
                  <a:pt x="12982" y="5337"/>
                </a:lnTo>
                <a:lnTo>
                  <a:pt x="12997" y="5345"/>
                </a:lnTo>
                <a:lnTo>
                  <a:pt x="13016" y="5354"/>
                </a:lnTo>
                <a:lnTo>
                  <a:pt x="13035" y="5363"/>
                </a:lnTo>
                <a:lnTo>
                  <a:pt x="13047" y="5369"/>
                </a:lnTo>
                <a:lnTo>
                  <a:pt x="13059" y="5375"/>
                </a:lnTo>
                <a:lnTo>
                  <a:pt x="13070" y="5382"/>
                </a:lnTo>
                <a:lnTo>
                  <a:pt x="13081" y="5388"/>
                </a:lnTo>
                <a:lnTo>
                  <a:pt x="13109" y="5403"/>
                </a:lnTo>
                <a:lnTo>
                  <a:pt x="13136" y="5419"/>
                </a:lnTo>
                <a:lnTo>
                  <a:pt x="13163" y="5434"/>
                </a:lnTo>
                <a:lnTo>
                  <a:pt x="13190" y="5450"/>
                </a:lnTo>
                <a:lnTo>
                  <a:pt x="13218" y="5458"/>
                </a:lnTo>
                <a:lnTo>
                  <a:pt x="13246" y="5466"/>
                </a:lnTo>
                <a:lnTo>
                  <a:pt x="13274" y="5474"/>
                </a:lnTo>
                <a:lnTo>
                  <a:pt x="13301" y="5483"/>
                </a:lnTo>
                <a:lnTo>
                  <a:pt x="13306" y="5493"/>
                </a:lnTo>
                <a:lnTo>
                  <a:pt x="13310" y="5504"/>
                </a:lnTo>
                <a:lnTo>
                  <a:pt x="13317" y="5515"/>
                </a:lnTo>
                <a:lnTo>
                  <a:pt x="13325" y="5526"/>
                </a:lnTo>
                <a:lnTo>
                  <a:pt x="13337" y="5539"/>
                </a:lnTo>
                <a:lnTo>
                  <a:pt x="13350" y="5551"/>
                </a:lnTo>
                <a:lnTo>
                  <a:pt x="13365" y="5563"/>
                </a:lnTo>
                <a:lnTo>
                  <a:pt x="13382" y="5572"/>
                </a:lnTo>
                <a:lnTo>
                  <a:pt x="13391" y="5578"/>
                </a:lnTo>
                <a:lnTo>
                  <a:pt x="13401" y="5582"/>
                </a:lnTo>
                <a:lnTo>
                  <a:pt x="13412" y="5585"/>
                </a:lnTo>
                <a:lnTo>
                  <a:pt x="13423" y="5589"/>
                </a:lnTo>
                <a:lnTo>
                  <a:pt x="13436" y="5591"/>
                </a:lnTo>
                <a:lnTo>
                  <a:pt x="13449" y="5593"/>
                </a:lnTo>
                <a:lnTo>
                  <a:pt x="13463" y="5594"/>
                </a:lnTo>
                <a:lnTo>
                  <a:pt x="13478" y="5595"/>
                </a:lnTo>
                <a:lnTo>
                  <a:pt x="13499" y="5610"/>
                </a:lnTo>
                <a:lnTo>
                  <a:pt x="13520" y="5625"/>
                </a:lnTo>
                <a:lnTo>
                  <a:pt x="13539" y="5640"/>
                </a:lnTo>
                <a:lnTo>
                  <a:pt x="13558" y="5655"/>
                </a:lnTo>
                <a:lnTo>
                  <a:pt x="13579" y="5670"/>
                </a:lnTo>
                <a:lnTo>
                  <a:pt x="13601" y="5685"/>
                </a:lnTo>
                <a:lnTo>
                  <a:pt x="13614" y="5691"/>
                </a:lnTo>
                <a:lnTo>
                  <a:pt x="13628" y="5699"/>
                </a:lnTo>
                <a:lnTo>
                  <a:pt x="13643" y="5706"/>
                </a:lnTo>
                <a:lnTo>
                  <a:pt x="13659" y="5713"/>
                </a:lnTo>
                <a:lnTo>
                  <a:pt x="13655" y="5718"/>
                </a:lnTo>
                <a:lnTo>
                  <a:pt x="13650" y="5722"/>
                </a:lnTo>
                <a:lnTo>
                  <a:pt x="13643" y="5726"/>
                </a:lnTo>
                <a:lnTo>
                  <a:pt x="13633" y="5728"/>
                </a:lnTo>
                <a:lnTo>
                  <a:pt x="13623" y="5729"/>
                </a:lnTo>
                <a:lnTo>
                  <a:pt x="13608" y="5728"/>
                </a:lnTo>
                <a:lnTo>
                  <a:pt x="13588" y="5725"/>
                </a:lnTo>
                <a:lnTo>
                  <a:pt x="13565" y="5718"/>
                </a:lnTo>
                <a:lnTo>
                  <a:pt x="13600" y="5741"/>
                </a:lnTo>
                <a:lnTo>
                  <a:pt x="13632" y="5760"/>
                </a:lnTo>
                <a:lnTo>
                  <a:pt x="13662" y="5778"/>
                </a:lnTo>
                <a:lnTo>
                  <a:pt x="13691" y="5795"/>
                </a:lnTo>
                <a:lnTo>
                  <a:pt x="13686" y="5796"/>
                </a:lnTo>
                <a:lnTo>
                  <a:pt x="13682" y="5797"/>
                </a:lnTo>
                <a:lnTo>
                  <a:pt x="13630" y="5772"/>
                </a:lnTo>
                <a:lnTo>
                  <a:pt x="13579" y="5746"/>
                </a:lnTo>
                <a:lnTo>
                  <a:pt x="13528" y="5719"/>
                </a:lnTo>
                <a:lnTo>
                  <a:pt x="13477" y="5693"/>
                </a:lnTo>
                <a:lnTo>
                  <a:pt x="13426" y="5667"/>
                </a:lnTo>
                <a:lnTo>
                  <a:pt x="13375" y="5640"/>
                </a:lnTo>
                <a:lnTo>
                  <a:pt x="13324" y="5614"/>
                </a:lnTo>
                <a:lnTo>
                  <a:pt x="13274" y="5587"/>
                </a:lnTo>
                <a:lnTo>
                  <a:pt x="13223" y="5561"/>
                </a:lnTo>
                <a:lnTo>
                  <a:pt x="13173" y="5534"/>
                </a:lnTo>
                <a:lnTo>
                  <a:pt x="13123" y="5507"/>
                </a:lnTo>
                <a:lnTo>
                  <a:pt x="13073" y="5480"/>
                </a:lnTo>
                <a:lnTo>
                  <a:pt x="13023" y="5454"/>
                </a:lnTo>
                <a:lnTo>
                  <a:pt x="12974" y="5427"/>
                </a:lnTo>
                <a:lnTo>
                  <a:pt x="12924" y="5400"/>
                </a:lnTo>
                <a:lnTo>
                  <a:pt x="12875" y="5372"/>
                </a:lnTo>
                <a:lnTo>
                  <a:pt x="12860" y="5365"/>
                </a:lnTo>
                <a:lnTo>
                  <a:pt x="12844" y="5358"/>
                </a:lnTo>
                <a:lnTo>
                  <a:pt x="12826" y="5351"/>
                </a:lnTo>
                <a:lnTo>
                  <a:pt x="12808" y="5343"/>
                </a:lnTo>
                <a:lnTo>
                  <a:pt x="12777" y="5326"/>
                </a:lnTo>
                <a:lnTo>
                  <a:pt x="12745" y="5308"/>
                </a:lnTo>
                <a:lnTo>
                  <a:pt x="12714" y="5290"/>
                </a:lnTo>
                <a:lnTo>
                  <a:pt x="12682" y="5272"/>
                </a:lnTo>
                <a:lnTo>
                  <a:pt x="12649" y="5253"/>
                </a:lnTo>
                <a:lnTo>
                  <a:pt x="12617" y="5236"/>
                </a:lnTo>
                <a:lnTo>
                  <a:pt x="12586" y="5218"/>
                </a:lnTo>
                <a:lnTo>
                  <a:pt x="12554" y="5200"/>
                </a:lnTo>
                <a:lnTo>
                  <a:pt x="12537" y="5190"/>
                </a:lnTo>
                <a:lnTo>
                  <a:pt x="12519" y="5183"/>
                </a:lnTo>
                <a:lnTo>
                  <a:pt x="12512" y="5180"/>
                </a:lnTo>
                <a:lnTo>
                  <a:pt x="12505" y="5180"/>
                </a:lnTo>
                <a:lnTo>
                  <a:pt x="12503" y="5180"/>
                </a:lnTo>
                <a:lnTo>
                  <a:pt x="12500" y="5182"/>
                </a:lnTo>
                <a:lnTo>
                  <a:pt x="12499" y="5184"/>
                </a:lnTo>
                <a:lnTo>
                  <a:pt x="12497" y="5187"/>
                </a:lnTo>
                <a:lnTo>
                  <a:pt x="12481" y="5182"/>
                </a:lnTo>
                <a:lnTo>
                  <a:pt x="12465" y="5176"/>
                </a:lnTo>
                <a:lnTo>
                  <a:pt x="12448" y="5171"/>
                </a:lnTo>
                <a:lnTo>
                  <a:pt x="12432" y="5165"/>
                </a:lnTo>
                <a:lnTo>
                  <a:pt x="12368" y="5129"/>
                </a:lnTo>
                <a:lnTo>
                  <a:pt x="12304" y="5092"/>
                </a:lnTo>
                <a:lnTo>
                  <a:pt x="12242" y="5054"/>
                </a:lnTo>
                <a:lnTo>
                  <a:pt x="12180" y="5017"/>
                </a:lnTo>
                <a:lnTo>
                  <a:pt x="12118" y="4979"/>
                </a:lnTo>
                <a:lnTo>
                  <a:pt x="12056" y="4942"/>
                </a:lnTo>
                <a:lnTo>
                  <a:pt x="11995" y="4904"/>
                </a:lnTo>
                <a:lnTo>
                  <a:pt x="11934" y="4867"/>
                </a:lnTo>
                <a:lnTo>
                  <a:pt x="11871" y="4829"/>
                </a:lnTo>
                <a:lnTo>
                  <a:pt x="11809" y="4792"/>
                </a:lnTo>
                <a:lnTo>
                  <a:pt x="11747" y="4754"/>
                </a:lnTo>
                <a:lnTo>
                  <a:pt x="11685" y="4718"/>
                </a:lnTo>
                <a:lnTo>
                  <a:pt x="11621" y="4680"/>
                </a:lnTo>
                <a:lnTo>
                  <a:pt x="11557" y="4643"/>
                </a:lnTo>
                <a:lnTo>
                  <a:pt x="11491" y="4605"/>
                </a:lnTo>
                <a:lnTo>
                  <a:pt x="11426" y="4569"/>
                </a:lnTo>
                <a:lnTo>
                  <a:pt x="11415" y="4558"/>
                </a:lnTo>
                <a:lnTo>
                  <a:pt x="11402" y="4549"/>
                </a:lnTo>
                <a:lnTo>
                  <a:pt x="11388" y="4538"/>
                </a:lnTo>
                <a:lnTo>
                  <a:pt x="11373" y="4528"/>
                </a:lnTo>
                <a:lnTo>
                  <a:pt x="11340" y="4508"/>
                </a:lnTo>
                <a:lnTo>
                  <a:pt x="11303" y="4489"/>
                </a:lnTo>
                <a:lnTo>
                  <a:pt x="11284" y="4470"/>
                </a:lnTo>
                <a:lnTo>
                  <a:pt x="11264" y="4452"/>
                </a:lnTo>
                <a:lnTo>
                  <a:pt x="11258" y="4449"/>
                </a:lnTo>
                <a:lnTo>
                  <a:pt x="11250" y="4445"/>
                </a:lnTo>
                <a:lnTo>
                  <a:pt x="11242" y="4441"/>
                </a:lnTo>
                <a:lnTo>
                  <a:pt x="11232" y="4438"/>
                </a:lnTo>
                <a:lnTo>
                  <a:pt x="11221" y="4435"/>
                </a:lnTo>
                <a:lnTo>
                  <a:pt x="11210" y="4433"/>
                </a:lnTo>
                <a:lnTo>
                  <a:pt x="11196" y="4431"/>
                </a:lnTo>
                <a:lnTo>
                  <a:pt x="11180" y="4430"/>
                </a:lnTo>
                <a:lnTo>
                  <a:pt x="11170" y="4428"/>
                </a:lnTo>
                <a:lnTo>
                  <a:pt x="11157" y="4423"/>
                </a:lnTo>
                <a:lnTo>
                  <a:pt x="11142" y="4418"/>
                </a:lnTo>
                <a:lnTo>
                  <a:pt x="11126" y="4412"/>
                </a:lnTo>
                <a:lnTo>
                  <a:pt x="11091" y="4397"/>
                </a:lnTo>
                <a:lnTo>
                  <a:pt x="11058" y="4383"/>
                </a:lnTo>
                <a:lnTo>
                  <a:pt x="11014" y="4358"/>
                </a:lnTo>
                <a:lnTo>
                  <a:pt x="10972" y="4334"/>
                </a:lnTo>
                <a:lnTo>
                  <a:pt x="10930" y="4310"/>
                </a:lnTo>
                <a:lnTo>
                  <a:pt x="10887" y="4284"/>
                </a:lnTo>
                <a:lnTo>
                  <a:pt x="10842" y="4259"/>
                </a:lnTo>
                <a:lnTo>
                  <a:pt x="10794" y="4234"/>
                </a:lnTo>
                <a:lnTo>
                  <a:pt x="10768" y="4221"/>
                </a:lnTo>
                <a:lnTo>
                  <a:pt x="10740" y="4207"/>
                </a:lnTo>
                <a:lnTo>
                  <a:pt x="10711" y="4194"/>
                </a:lnTo>
                <a:lnTo>
                  <a:pt x="10680" y="4181"/>
                </a:lnTo>
                <a:lnTo>
                  <a:pt x="10691" y="4190"/>
                </a:lnTo>
                <a:lnTo>
                  <a:pt x="10703" y="4199"/>
                </a:lnTo>
                <a:lnTo>
                  <a:pt x="10714" y="4208"/>
                </a:lnTo>
                <a:lnTo>
                  <a:pt x="10727" y="4217"/>
                </a:lnTo>
                <a:lnTo>
                  <a:pt x="10753" y="4233"/>
                </a:lnTo>
                <a:lnTo>
                  <a:pt x="10779" y="4249"/>
                </a:lnTo>
                <a:lnTo>
                  <a:pt x="10801" y="4264"/>
                </a:lnTo>
                <a:lnTo>
                  <a:pt x="10821" y="4279"/>
                </a:lnTo>
                <a:lnTo>
                  <a:pt x="10827" y="4286"/>
                </a:lnTo>
                <a:lnTo>
                  <a:pt x="10833" y="4294"/>
                </a:lnTo>
                <a:lnTo>
                  <a:pt x="10836" y="4300"/>
                </a:lnTo>
                <a:lnTo>
                  <a:pt x="10837" y="4308"/>
                </a:lnTo>
                <a:lnTo>
                  <a:pt x="10742" y="4258"/>
                </a:lnTo>
                <a:lnTo>
                  <a:pt x="10649" y="4209"/>
                </a:lnTo>
                <a:lnTo>
                  <a:pt x="10556" y="4160"/>
                </a:lnTo>
                <a:lnTo>
                  <a:pt x="10466" y="4111"/>
                </a:lnTo>
                <a:lnTo>
                  <a:pt x="10377" y="4062"/>
                </a:lnTo>
                <a:lnTo>
                  <a:pt x="10289" y="4013"/>
                </a:lnTo>
                <a:lnTo>
                  <a:pt x="10202" y="3964"/>
                </a:lnTo>
                <a:lnTo>
                  <a:pt x="10115" y="3915"/>
                </a:lnTo>
                <a:lnTo>
                  <a:pt x="10100" y="3900"/>
                </a:lnTo>
                <a:lnTo>
                  <a:pt x="10083" y="3886"/>
                </a:lnTo>
                <a:lnTo>
                  <a:pt x="10062" y="3872"/>
                </a:lnTo>
                <a:lnTo>
                  <a:pt x="10040" y="3858"/>
                </a:lnTo>
                <a:lnTo>
                  <a:pt x="10014" y="3844"/>
                </a:lnTo>
                <a:lnTo>
                  <a:pt x="9986" y="3830"/>
                </a:lnTo>
                <a:lnTo>
                  <a:pt x="9956" y="3816"/>
                </a:lnTo>
                <a:lnTo>
                  <a:pt x="9923" y="3803"/>
                </a:lnTo>
                <a:lnTo>
                  <a:pt x="9912" y="3797"/>
                </a:lnTo>
                <a:lnTo>
                  <a:pt x="9900" y="3790"/>
                </a:lnTo>
                <a:lnTo>
                  <a:pt x="9888" y="3784"/>
                </a:lnTo>
                <a:lnTo>
                  <a:pt x="9877" y="3777"/>
                </a:lnTo>
                <a:lnTo>
                  <a:pt x="9868" y="3768"/>
                </a:lnTo>
                <a:lnTo>
                  <a:pt x="9856" y="3758"/>
                </a:lnTo>
                <a:lnTo>
                  <a:pt x="9844" y="3747"/>
                </a:lnTo>
                <a:lnTo>
                  <a:pt x="9830" y="3738"/>
                </a:lnTo>
                <a:lnTo>
                  <a:pt x="9799" y="3719"/>
                </a:lnTo>
                <a:lnTo>
                  <a:pt x="9766" y="3699"/>
                </a:lnTo>
                <a:lnTo>
                  <a:pt x="9730" y="3680"/>
                </a:lnTo>
                <a:lnTo>
                  <a:pt x="9696" y="3661"/>
                </a:lnTo>
                <a:lnTo>
                  <a:pt x="9664" y="3641"/>
                </a:lnTo>
                <a:lnTo>
                  <a:pt x="9635" y="3622"/>
                </a:lnTo>
                <a:lnTo>
                  <a:pt x="9628" y="3623"/>
                </a:lnTo>
                <a:lnTo>
                  <a:pt x="9624" y="3620"/>
                </a:lnTo>
                <a:lnTo>
                  <a:pt x="9620" y="3618"/>
                </a:lnTo>
                <a:lnTo>
                  <a:pt x="9627" y="3620"/>
                </a:lnTo>
                <a:lnTo>
                  <a:pt x="9635" y="3622"/>
                </a:lnTo>
                <a:lnTo>
                  <a:pt x="9621" y="3610"/>
                </a:lnTo>
                <a:lnTo>
                  <a:pt x="9605" y="3598"/>
                </a:lnTo>
                <a:lnTo>
                  <a:pt x="9588" y="3586"/>
                </a:lnTo>
                <a:lnTo>
                  <a:pt x="9570" y="3574"/>
                </a:lnTo>
                <a:lnTo>
                  <a:pt x="9531" y="3550"/>
                </a:lnTo>
                <a:lnTo>
                  <a:pt x="9490" y="3526"/>
                </a:lnTo>
                <a:lnTo>
                  <a:pt x="9447" y="3502"/>
                </a:lnTo>
                <a:lnTo>
                  <a:pt x="9404" y="3479"/>
                </a:lnTo>
                <a:lnTo>
                  <a:pt x="9362" y="3454"/>
                </a:lnTo>
                <a:lnTo>
                  <a:pt x="9322" y="3430"/>
                </a:lnTo>
                <a:lnTo>
                  <a:pt x="9271" y="3399"/>
                </a:lnTo>
                <a:lnTo>
                  <a:pt x="9224" y="3368"/>
                </a:lnTo>
                <a:lnTo>
                  <a:pt x="9178" y="3337"/>
                </a:lnTo>
                <a:lnTo>
                  <a:pt x="9135" y="3307"/>
                </a:lnTo>
                <a:lnTo>
                  <a:pt x="9094" y="3276"/>
                </a:lnTo>
                <a:lnTo>
                  <a:pt x="9057" y="3246"/>
                </a:lnTo>
                <a:lnTo>
                  <a:pt x="9021" y="3216"/>
                </a:lnTo>
                <a:lnTo>
                  <a:pt x="8990" y="3187"/>
                </a:lnTo>
                <a:lnTo>
                  <a:pt x="8978" y="3180"/>
                </a:lnTo>
                <a:lnTo>
                  <a:pt x="8966" y="3173"/>
                </a:lnTo>
                <a:lnTo>
                  <a:pt x="8953" y="3166"/>
                </a:lnTo>
                <a:lnTo>
                  <a:pt x="8942" y="3160"/>
                </a:lnTo>
                <a:lnTo>
                  <a:pt x="8924" y="3146"/>
                </a:lnTo>
                <a:lnTo>
                  <a:pt x="8905" y="3132"/>
                </a:lnTo>
                <a:lnTo>
                  <a:pt x="8884" y="3119"/>
                </a:lnTo>
                <a:lnTo>
                  <a:pt x="8861" y="3105"/>
                </a:lnTo>
                <a:lnTo>
                  <a:pt x="8814" y="3078"/>
                </a:lnTo>
                <a:lnTo>
                  <a:pt x="8763" y="3051"/>
                </a:lnTo>
                <a:lnTo>
                  <a:pt x="8713" y="3025"/>
                </a:lnTo>
                <a:lnTo>
                  <a:pt x="8664" y="2997"/>
                </a:lnTo>
                <a:lnTo>
                  <a:pt x="8642" y="2983"/>
                </a:lnTo>
                <a:lnTo>
                  <a:pt x="8620" y="2970"/>
                </a:lnTo>
                <a:lnTo>
                  <a:pt x="8601" y="2956"/>
                </a:lnTo>
                <a:lnTo>
                  <a:pt x="8583" y="2942"/>
                </a:lnTo>
                <a:lnTo>
                  <a:pt x="8571" y="2934"/>
                </a:lnTo>
                <a:lnTo>
                  <a:pt x="8555" y="2924"/>
                </a:lnTo>
                <a:lnTo>
                  <a:pt x="8537" y="2914"/>
                </a:lnTo>
                <a:lnTo>
                  <a:pt x="8514" y="2906"/>
                </a:lnTo>
                <a:lnTo>
                  <a:pt x="8490" y="2897"/>
                </a:lnTo>
                <a:lnTo>
                  <a:pt x="8466" y="2890"/>
                </a:lnTo>
                <a:lnTo>
                  <a:pt x="8453" y="2886"/>
                </a:lnTo>
                <a:lnTo>
                  <a:pt x="8440" y="2883"/>
                </a:lnTo>
                <a:lnTo>
                  <a:pt x="8427" y="2882"/>
                </a:lnTo>
                <a:lnTo>
                  <a:pt x="8414" y="2881"/>
                </a:lnTo>
                <a:lnTo>
                  <a:pt x="8390" y="2867"/>
                </a:lnTo>
                <a:lnTo>
                  <a:pt x="8367" y="2853"/>
                </a:lnTo>
                <a:lnTo>
                  <a:pt x="8342" y="2840"/>
                </a:lnTo>
                <a:lnTo>
                  <a:pt x="8318" y="2826"/>
                </a:lnTo>
                <a:lnTo>
                  <a:pt x="8309" y="2826"/>
                </a:lnTo>
                <a:lnTo>
                  <a:pt x="8298" y="2826"/>
                </a:lnTo>
                <a:lnTo>
                  <a:pt x="8288" y="2826"/>
                </a:lnTo>
                <a:lnTo>
                  <a:pt x="8278" y="2826"/>
                </a:lnTo>
                <a:lnTo>
                  <a:pt x="8277" y="2826"/>
                </a:lnTo>
                <a:lnTo>
                  <a:pt x="8274" y="2826"/>
                </a:lnTo>
                <a:lnTo>
                  <a:pt x="8291" y="2840"/>
                </a:lnTo>
                <a:lnTo>
                  <a:pt x="8308" y="2853"/>
                </a:lnTo>
                <a:lnTo>
                  <a:pt x="8327" y="2867"/>
                </a:lnTo>
                <a:lnTo>
                  <a:pt x="8346" y="2881"/>
                </a:lnTo>
                <a:lnTo>
                  <a:pt x="8387" y="2909"/>
                </a:lnTo>
                <a:lnTo>
                  <a:pt x="8431" y="2937"/>
                </a:lnTo>
                <a:lnTo>
                  <a:pt x="8476" y="2964"/>
                </a:lnTo>
                <a:lnTo>
                  <a:pt x="8524" y="2991"/>
                </a:lnTo>
                <a:lnTo>
                  <a:pt x="8572" y="3018"/>
                </a:lnTo>
                <a:lnTo>
                  <a:pt x="8621" y="3045"/>
                </a:lnTo>
                <a:lnTo>
                  <a:pt x="8669" y="3067"/>
                </a:lnTo>
                <a:lnTo>
                  <a:pt x="8716" y="3089"/>
                </a:lnTo>
                <a:lnTo>
                  <a:pt x="8735" y="3100"/>
                </a:lnTo>
                <a:lnTo>
                  <a:pt x="8751" y="3110"/>
                </a:lnTo>
                <a:lnTo>
                  <a:pt x="8758" y="3116"/>
                </a:lnTo>
                <a:lnTo>
                  <a:pt x="8763" y="3122"/>
                </a:lnTo>
                <a:lnTo>
                  <a:pt x="8767" y="3127"/>
                </a:lnTo>
                <a:lnTo>
                  <a:pt x="8768" y="3134"/>
                </a:lnTo>
                <a:lnTo>
                  <a:pt x="8799" y="3142"/>
                </a:lnTo>
                <a:lnTo>
                  <a:pt x="8823" y="3150"/>
                </a:lnTo>
                <a:lnTo>
                  <a:pt x="8842" y="3157"/>
                </a:lnTo>
                <a:lnTo>
                  <a:pt x="8855" y="3165"/>
                </a:lnTo>
                <a:lnTo>
                  <a:pt x="8864" y="3172"/>
                </a:lnTo>
                <a:lnTo>
                  <a:pt x="8870" y="3179"/>
                </a:lnTo>
                <a:lnTo>
                  <a:pt x="8874" y="3186"/>
                </a:lnTo>
                <a:lnTo>
                  <a:pt x="8876" y="3193"/>
                </a:lnTo>
                <a:lnTo>
                  <a:pt x="8877" y="3200"/>
                </a:lnTo>
                <a:lnTo>
                  <a:pt x="8878" y="3207"/>
                </a:lnTo>
                <a:lnTo>
                  <a:pt x="8881" y="3214"/>
                </a:lnTo>
                <a:lnTo>
                  <a:pt x="8886" y="3222"/>
                </a:lnTo>
                <a:lnTo>
                  <a:pt x="8889" y="3225"/>
                </a:lnTo>
                <a:lnTo>
                  <a:pt x="8893" y="3228"/>
                </a:lnTo>
                <a:lnTo>
                  <a:pt x="8899" y="3232"/>
                </a:lnTo>
                <a:lnTo>
                  <a:pt x="8905" y="3236"/>
                </a:lnTo>
                <a:lnTo>
                  <a:pt x="8921" y="3243"/>
                </a:lnTo>
                <a:lnTo>
                  <a:pt x="8943" y="3251"/>
                </a:lnTo>
                <a:lnTo>
                  <a:pt x="8953" y="3257"/>
                </a:lnTo>
                <a:lnTo>
                  <a:pt x="8962" y="3263"/>
                </a:lnTo>
                <a:lnTo>
                  <a:pt x="8965" y="3273"/>
                </a:lnTo>
                <a:lnTo>
                  <a:pt x="8970" y="3282"/>
                </a:lnTo>
                <a:lnTo>
                  <a:pt x="8975" y="3291"/>
                </a:lnTo>
                <a:lnTo>
                  <a:pt x="8982" y="3301"/>
                </a:lnTo>
                <a:lnTo>
                  <a:pt x="8993" y="3311"/>
                </a:lnTo>
                <a:lnTo>
                  <a:pt x="9007" y="3321"/>
                </a:lnTo>
                <a:lnTo>
                  <a:pt x="9024" y="3334"/>
                </a:lnTo>
                <a:lnTo>
                  <a:pt x="9046" y="3348"/>
                </a:lnTo>
                <a:lnTo>
                  <a:pt x="9079" y="3366"/>
                </a:lnTo>
                <a:lnTo>
                  <a:pt x="9112" y="3384"/>
                </a:lnTo>
                <a:lnTo>
                  <a:pt x="9147" y="3403"/>
                </a:lnTo>
                <a:lnTo>
                  <a:pt x="9181" y="3421"/>
                </a:lnTo>
                <a:lnTo>
                  <a:pt x="9213" y="3439"/>
                </a:lnTo>
                <a:lnTo>
                  <a:pt x="9245" y="3457"/>
                </a:lnTo>
                <a:lnTo>
                  <a:pt x="9259" y="3467"/>
                </a:lnTo>
                <a:lnTo>
                  <a:pt x="9273" y="3477"/>
                </a:lnTo>
                <a:lnTo>
                  <a:pt x="9285" y="3486"/>
                </a:lnTo>
                <a:lnTo>
                  <a:pt x="9296" y="3495"/>
                </a:lnTo>
                <a:lnTo>
                  <a:pt x="9305" y="3502"/>
                </a:lnTo>
                <a:lnTo>
                  <a:pt x="9313" y="3509"/>
                </a:lnTo>
                <a:lnTo>
                  <a:pt x="9322" y="3514"/>
                </a:lnTo>
                <a:lnTo>
                  <a:pt x="9331" y="3518"/>
                </a:lnTo>
                <a:lnTo>
                  <a:pt x="9339" y="3521"/>
                </a:lnTo>
                <a:lnTo>
                  <a:pt x="9347" y="3525"/>
                </a:lnTo>
                <a:lnTo>
                  <a:pt x="9354" y="3527"/>
                </a:lnTo>
                <a:lnTo>
                  <a:pt x="9363" y="3529"/>
                </a:lnTo>
                <a:lnTo>
                  <a:pt x="9378" y="3530"/>
                </a:lnTo>
                <a:lnTo>
                  <a:pt x="9393" y="3531"/>
                </a:lnTo>
                <a:lnTo>
                  <a:pt x="9407" y="3530"/>
                </a:lnTo>
                <a:lnTo>
                  <a:pt x="9421" y="3530"/>
                </a:lnTo>
                <a:lnTo>
                  <a:pt x="9418" y="3541"/>
                </a:lnTo>
                <a:lnTo>
                  <a:pt x="9413" y="3553"/>
                </a:lnTo>
                <a:lnTo>
                  <a:pt x="9413" y="3556"/>
                </a:lnTo>
                <a:lnTo>
                  <a:pt x="9414" y="3559"/>
                </a:lnTo>
                <a:lnTo>
                  <a:pt x="9417" y="3563"/>
                </a:lnTo>
                <a:lnTo>
                  <a:pt x="9421" y="3566"/>
                </a:lnTo>
                <a:lnTo>
                  <a:pt x="9426" y="3571"/>
                </a:lnTo>
                <a:lnTo>
                  <a:pt x="9435" y="3576"/>
                </a:lnTo>
                <a:lnTo>
                  <a:pt x="9444" y="3581"/>
                </a:lnTo>
                <a:lnTo>
                  <a:pt x="9456" y="3587"/>
                </a:lnTo>
                <a:lnTo>
                  <a:pt x="9459" y="3592"/>
                </a:lnTo>
                <a:lnTo>
                  <a:pt x="9465" y="3598"/>
                </a:lnTo>
                <a:lnTo>
                  <a:pt x="9470" y="3603"/>
                </a:lnTo>
                <a:lnTo>
                  <a:pt x="9478" y="3608"/>
                </a:lnTo>
                <a:lnTo>
                  <a:pt x="9494" y="3620"/>
                </a:lnTo>
                <a:lnTo>
                  <a:pt x="9512" y="3632"/>
                </a:lnTo>
                <a:lnTo>
                  <a:pt x="9529" y="3643"/>
                </a:lnTo>
                <a:lnTo>
                  <a:pt x="9544" y="3654"/>
                </a:lnTo>
                <a:lnTo>
                  <a:pt x="9551" y="3660"/>
                </a:lnTo>
                <a:lnTo>
                  <a:pt x="9555" y="3664"/>
                </a:lnTo>
                <a:lnTo>
                  <a:pt x="9558" y="3669"/>
                </a:lnTo>
                <a:lnTo>
                  <a:pt x="9560" y="3675"/>
                </a:lnTo>
                <a:lnTo>
                  <a:pt x="9551" y="3676"/>
                </a:lnTo>
                <a:lnTo>
                  <a:pt x="9541" y="3677"/>
                </a:lnTo>
                <a:lnTo>
                  <a:pt x="9523" y="3673"/>
                </a:lnTo>
                <a:lnTo>
                  <a:pt x="9511" y="3671"/>
                </a:lnTo>
                <a:lnTo>
                  <a:pt x="9508" y="3673"/>
                </a:lnTo>
                <a:lnTo>
                  <a:pt x="9505" y="3674"/>
                </a:lnTo>
                <a:lnTo>
                  <a:pt x="9504" y="3675"/>
                </a:lnTo>
                <a:lnTo>
                  <a:pt x="9502" y="3677"/>
                </a:lnTo>
                <a:lnTo>
                  <a:pt x="9505" y="3685"/>
                </a:lnTo>
                <a:lnTo>
                  <a:pt x="9507" y="3695"/>
                </a:lnTo>
                <a:lnTo>
                  <a:pt x="9485" y="3691"/>
                </a:lnTo>
                <a:lnTo>
                  <a:pt x="9466" y="3685"/>
                </a:lnTo>
                <a:lnTo>
                  <a:pt x="9448" y="3680"/>
                </a:lnTo>
                <a:lnTo>
                  <a:pt x="9430" y="3674"/>
                </a:lnTo>
                <a:lnTo>
                  <a:pt x="9414" y="3667"/>
                </a:lnTo>
                <a:lnTo>
                  <a:pt x="9400" y="3661"/>
                </a:lnTo>
                <a:lnTo>
                  <a:pt x="9387" y="3653"/>
                </a:lnTo>
                <a:lnTo>
                  <a:pt x="9375" y="3647"/>
                </a:lnTo>
                <a:lnTo>
                  <a:pt x="9354" y="3633"/>
                </a:lnTo>
                <a:lnTo>
                  <a:pt x="9340" y="3620"/>
                </a:lnTo>
                <a:lnTo>
                  <a:pt x="9335" y="3615"/>
                </a:lnTo>
                <a:lnTo>
                  <a:pt x="9331" y="3610"/>
                </a:lnTo>
                <a:lnTo>
                  <a:pt x="9327" y="3606"/>
                </a:lnTo>
                <a:lnTo>
                  <a:pt x="9326" y="3604"/>
                </a:lnTo>
                <a:lnTo>
                  <a:pt x="9324" y="3596"/>
                </a:lnTo>
                <a:lnTo>
                  <a:pt x="9322" y="3589"/>
                </a:lnTo>
                <a:lnTo>
                  <a:pt x="9318" y="3583"/>
                </a:lnTo>
                <a:lnTo>
                  <a:pt x="9313" y="3576"/>
                </a:lnTo>
                <a:lnTo>
                  <a:pt x="9307" y="3570"/>
                </a:lnTo>
                <a:lnTo>
                  <a:pt x="9300" y="3564"/>
                </a:lnTo>
                <a:lnTo>
                  <a:pt x="9292" y="3558"/>
                </a:lnTo>
                <a:lnTo>
                  <a:pt x="9283" y="3553"/>
                </a:lnTo>
                <a:lnTo>
                  <a:pt x="9261" y="3542"/>
                </a:lnTo>
                <a:lnTo>
                  <a:pt x="9234" y="3531"/>
                </a:lnTo>
                <a:lnTo>
                  <a:pt x="9202" y="3519"/>
                </a:lnTo>
                <a:lnTo>
                  <a:pt x="9164" y="3508"/>
                </a:lnTo>
                <a:lnTo>
                  <a:pt x="9145" y="3501"/>
                </a:lnTo>
                <a:lnTo>
                  <a:pt x="9127" y="3494"/>
                </a:lnTo>
                <a:lnTo>
                  <a:pt x="9109" y="3485"/>
                </a:lnTo>
                <a:lnTo>
                  <a:pt x="9092" y="3475"/>
                </a:lnTo>
                <a:lnTo>
                  <a:pt x="9060" y="3455"/>
                </a:lnTo>
                <a:lnTo>
                  <a:pt x="9029" y="3435"/>
                </a:lnTo>
                <a:lnTo>
                  <a:pt x="9016" y="3426"/>
                </a:lnTo>
                <a:lnTo>
                  <a:pt x="9002" y="3417"/>
                </a:lnTo>
                <a:lnTo>
                  <a:pt x="8987" y="3407"/>
                </a:lnTo>
                <a:lnTo>
                  <a:pt x="8971" y="3398"/>
                </a:lnTo>
                <a:lnTo>
                  <a:pt x="8952" y="3390"/>
                </a:lnTo>
                <a:lnTo>
                  <a:pt x="8932" y="3383"/>
                </a:lnTo>
                <a:lnTo>
                  <a:pt x="8921" y="3381"/>
                </a:lnTo>
                <a:lnTo>
                  <a:pt x="8909" y="3379"/>
                </a:lnTo>
                <a:lnTo>
                  <a:pt x="8898" y="3378"/>
                </a:lnTo>
                <a:lnTo>
                  <a:pt x="8885" y="3377"/>
                </a:lnTo>
                <a:lnTo>
                  <a:pt x="8885" y="3373"/>
                </a:lnTo>
                <a:lnTo>
                  <a:pt x="8885" y="3368"/>
                </a:lnTo>
                <a:lnTo>
                  <a:pt x="8884" y="3366"/>
                </a:lnTo>
                <a:lnTo>
                  <a:pt x="8883" y="3364"/>
                </a:lnTo>
                <a:lnTo>
                  <a:pt x="8880" y="3362"/>
                </a:lnTo>
                <a:lnTo>
                  <a:pt x="8878" y="3360"/>
                </a:lnTo>
                <a:lnTo>
                  <a:pt x="8842" y="3341"/>
                </a:lnTo>
                <a:lnTo>
                  <a:pt x="8805" y="3321"/>
                </a:lnTo>
                <a:lnTo>
                  <a:pt x="8769" y="3302"/>
                </a:lnTo>
                <a:lnTo>
                  <a:pt x="8732" y="3283"/>
                </a:lnTo>
                <a:lnTo>
                  <a:pt x="8696" y="3263"/>
                </a:lnTo>
                <a:lnTo>
                  <a:pt x="8659" y="3245"/>
                </a:lnTo>
                <a:lnTo>
                  <a:pt x="8623" y="3226"/>
                </a:lnTo>
                <a:lnTo>
                  <a:pt x="8586" y="3207"/>
                </a:lnTo>
                <a:lnTo>
                  <a:pt x="8575" y="3206"/>
                </a:lnTo>
                <a:lnTo>
                  <a:pt x="8569" y="3208"/>
                </a:lnTo>
                <a:lnTo>
                  <a:pt x="8569" y="3208"/>
                </a:lnTo>
                <a:lnTo>
                  <a:pt x="8569" y="3208"/>
                </a:lnTo>
                <a:lnTo>
                  <a:pt x="8576" y="3207"/>
                </a:lnTo>
                <a:lnTo>
                  <a:pt x="8586" y="3207"/>
                </a:lnTo>
                <a:lnTo>
                  <a:pt x="8559" y="3193"/>
                </a:lnTo>
                <a:lnTo>
                  <a:pt x="8533" y="3179"/>
                </a:lnTo>
                <a:lnTo>
                  <a:pt x="8508" y="3166"/>
                </a:lnTo>
                <a:lnTo>
                  <a:pt x="8482" y="3152"/>
                </a:lnTo>
                <a:lnTo>
                  <a:pt x="8456" y="3139"/>
                </a:lnTo>
                <a:lnTo>
                  <a:pt x="8430" y="3125"/>
                </a:lnTo>
                <a:lnTo>
                  <a:pt x="8404" y="3111"/>
                </a:lnTo>
                <a:lnTo>
                  <a:pt x="8379" y="3097"/>
                </a:lnTo>
                <a:lnTo>
                  <a:pt x="8344" y="3081"/>
                </a:lnTo>
                <a:lnTo>
                  <a:pt x="8311" y="3064"/>
                </a:lnTo>
                <a:lnTo>
                  <a:pt x="8277" y="3047"/>
                </a:lnTo>
                <a:lnTo>
                  <a:pt x="8242" y="3030"/>
                </a:lnTo>
                <a:lnTo>
                  <a:pt x="8206" y="3012"/>
                </a:lnTo>
                <a:lnTo>
                  <a:pt x="8168" y="2992"/>
                </a:lnTo>
                <a:lnTo>
                  <a:pt x="8129" y="2973"/>
                </a:lnTo>
                <a:lnTo>
                  <a:pt x="8090" y="2953"/>
                </a:lnTo>
                <a:lnTo>
                  <a:pt x="8093" y="2959"/>
                </a:lnTo>
                <a:lnTo>
                  <a:pt x="8097" y="2966"/>
                </a:lnTo>
                <a:lnTo>
                  <a:pt x="8103" y="2972"/>
                </a:lnTo>
                <a:lnTo>
                  <a:pt x="8110" y="2979"/>
                </a:lnTo>
                <a:lnTo>
                  <a:pt x="8126" y="2991"/>
                </a:lnTo>
                <a:lnTo>
                  <a:pt x="8147" y="3004"/>
                </a:lnTo>
                <a:lnTo>
                  <a:pt x="8194" y="3030"/>
                </a:lnTo>
                <a:lnTo>
                  <a:pt x="8244" y="3055"/>
                </a:lnTo>
                <a:lnTo>
                  <a:pt x="8269" y="3067"/>
                </a:lnTo>
                <a:lnTo>
                  <a:pt x="8292" y="3079"/>
                </a:lnTo>
                <a:lnTo>
                  <a:pt x="8311" y="3091"/>
                </a:lnTo>
                <a:lnTo>
                  <a:pt x="8328" y="3103"/>
                </a:lnTo>
                <a:lnTo>
                  <a:pt x="8335" y="3108"/>
                </a:lnTo>
                <a:lnTo>
                  <a:pt x="8340" y="3113"/>
                </a:lnTo>
                <a:lnTo>
                  <a:pt x="8344" y="3119"/>
                </a:lnTo>
                <a:lnTo>
                  <a:pt x="8347" y="3124"/>
                </a:lnTo>
                <a:lnTo>
                  <a:pt x="8350" y="3130"/>
                </a:lnTo>
                <a:lnTo>
                  <a:pt x="8349" y="3135"/>
                </a:lnTo>
                <a:lnTo>
                  <a:pt x="8347" y="3139"/>
                </a:lnTo>
                <a:lnTo>
                  <a:pt x="8343" y="3143"/>
                </a:lnTo>
                <a:lnTo>
                  <a:pt x="8328" y="3143"/>
                </a:lnTo>
                <a:lnTo>
                  <a:pt x="8316" y="3145"/>
                </a:lnTo>
                <a:lnTo>
                  <a:pt x="8312" y="3146"/>
                </a:lnTo>
                <a:lnTo>
                  <a:pt x="8309" y="3147"/>
                </a:lnTo>
                <a:lnTo>
                  <a:pt x="8306" y="3149"/>
                </a:lnTo>
                <a:lnTo>
                  <a:pt x="8305" y="3151"/>
                </a:lnTo>
                <a:lnTo>
                  <a:pt x="8302" y="3153"/>
                </a:lnTo>
                <a:lnTo>
                  <a:pt x="8302" y="3155"/>
                </a:lnTo>
                <a:lnTo>
                  <a:pt x="8302" y="3158"/>
                </a:lnTo>
                <a:lnTo>
                  <a:pt x="8302" y="3162"/>
                </a:lnTo>
                <a:lnTo>
                  <a:pt x="8306" y="3168"/>
                </a:lnTo>
                <a:lnTo>
                  <a:pt x="8310" y="3176"/>
                </a:lnTo>
                <a:lnTo>
                  <a:pt x="8308" y="3177"/>
                </a:lnTo>
                <a:lnTo>
                  <a:pt x="8307" y="3178"/>
                </a:lnTo>
                <a:lnTo>
                  <a:pt x="8307" y="3179"/>
                </a:lnTo>
                <a:lnTo>
                  <a:pt x="8308" y="3181"/>
                </a:lnTo>
                <a:lnTo>
                  <a:pt x="8312" y="3184"/>
                </a:lnTo>
                <a:lnTo>
                  <a:pt x="8321" y="3189"/>
                </a:lnTo>
                <a:lnTo>
                  <a:pt x="8345" y="3198"/>
                </a:lnTo>
                <a:lnTo>
                  <a:pt x="8369" y="3207"/>
                </a:lnTo>
                <a:lnTo>
                  <a:pt x="8393" y="3215"/>
                </a:lnTo>
                <a:lnTo>
                  <a:pt x="8416" y="3224"/>
                </a:lnTo>
                <a:lnTo>
                  <a:pt x="8440" y="3232"/>
                </a:lnTo>
                <a:lnTo>
                  <a:pt x="8464" y="3242"/>
                </a:lnTo>
                <a:lnTo>
                  <a:pt x="8487" y="3251"/>
                </a:lnTo>
                <a:lnTo>
                  <a:pt x="8510" y="3260"/>
                </a:lnTo>
                <a:lnTo>
                  <a:pt x="8524" y="3269"/>
                </a:lnTo>
                <a:lnTo>
                  <a:pt x="8538" y="3276"/>
                </a:lnTo>
                <a:lnTo>
                  <a:pt x="8554" y="3283"/>
                </a:lnTo>
                <a:lnTo>
                  <a:pt x="8569" y="3288"/>
                </a:lnTo>
                <a:lnTo>
                  <a:pt x="8587" y="3298"/>
                </a:lnTo>
                <a:lnTo>
                  <a:pt x="8604" y="3308"/>
                </a:lnTo>
                <a:lnTo>
                  <a:pt x="8621" y="3318"/>
                </a:lnTo>
                <a:lnTo>
                  <a:pt x="8639" y="3329"/>
                </a:lnTo>
                <a:lnTo>
                  <a:pt x="8691" y="3361"/>
                </a:lnTo>
                <a:lnTo>
                  <a:pt x="8740" y="3394"/>
                </a:lnTo>
                <a:lnTo>
                  <a:pt x="8786" y="3426"/>
                </a:lnTo>
                <a:lnTo>
                  <a:pt x="8831" y="3459"/>
                </a:lnTo>
                <a:lnTo>
                  <a:pt x="8873" y="3492"/>
                </a:lnTo>
                <a:lnTo>
                  <a:pt x="8915" y="3524"/>
                </a:lnTo>
                <a:lnTo>
                  <a:pt x="8956" y="3556"/>
                </a:lnTo>
                <a:lnTo>
                  <a:pt x="8996" y="3588"/>
                </a:lnTo>
                <a:lnTo>
                  <a:pt x="8976" y="3583"/>
                </a:lnTo>
                <a:lnTo>
                  <a:pt x="8957" y="3576"/>
                </a:lnTo>
                <a:lnTo>
                  <a:pt x="8937" y="3568"/>
                </a:lnTo>
                <a:lnTo>
                  <a:pt x="8919" y="3558"/>
                </a:lnTo>
                <a:lnTo>
                  <a:pt x="8901" y="3549"/>
                </a:lnTo>
                <a:lnTo>
                  <a:pt x="8881" y="3542"/>
                </a:lnTo>
                <a:lnTo>
                  <a:pt x="8871" y="3539"/>
                </a:lnTo>
                <a:lnTo>
                  <a:pt x="8861" y="3535"/>
                </a:lnTo>
                <a:lnTo>
                  <a:pt x="8850" y="3533"/>
                </a:lnTo>
                <a:lnTo>
                  <a:pt x="8840" y="3532"/>
                </a:lnTo>
                <a:lnTo>
                  <a:pt x="8840" y="3534"/>
                </a:lnTo>
                <a:lnTo>
                  <a:pt x="8841" y="3538"/>
                </a:lnTo>
                <a:lnTo>
                  <a:pt x="8843" y="3541"/>
                </a:lnTo>
                <a:lnTo>
                  <a:pt x="8845" y="3543"/>
                </a:lnTo>
                <a:lnTo>
                  <a:pt x="8850" y="3548"/>
                </a:lnTo>
                <a:lnTo>
                  <a:pt x="8858" y="3553"/>
                </a:lnTo>
                <a:lnTo>
                  <a:pt x="8877" y="3561"/>
                </a:lnTo>
                <a:lnTo>
                  <a:pt x="8900" y="3570"/>
                </a:lnTo>
                <a:lnTo>
                  <a:pt x="8923" y="3578"/>
                </a:lnTo>
                <a:lnTo>
                  <a:pt x="8945" y="3586"/>
                </a:lnTo>
                <a:lnTo>
                  <a:pt x="8956" y="3590"/>
                </a:lnTo>
                <a:lnTo>
                  <a:pt x="8964" y="3594"/>
                </a:lnTo>
                <a:lnTo>
                  <a:pt x="8972" y="3600"/>
                </a:lnTo>
                <a:lnTo>
                  <a:pt x="8977" y="3604"/>
                </a:lnTo>
                <a:lnTo>
                  <a:pt x="8967" y="3614"/>
                </a:lnTo>
                <a:lnTo>
                  <a:pt x="8959" y="3622"/>
                </a:lnTo>
                <a:lnTo>
                  <a:pt x="8959" y="3622"/>
                </a:lnTo>
                <a:lnTo>
                  <a:pt x="8959" y="3622"/>
                </a:lnTo>
                <a:lnTo>
                  <a:pt x="8952" y="3625"/>
                </a:lnTo>
                <a:lnTo>
                  <a:pt x="8946" y="3630"/>
                </a:lnTo>
                <a:lnTo>
                  <a:pt x="8942" y="3630"/>
                </a:lnTo>
                <a:lnTo>
                  <a:pt x="8935" y="3629"/>
                </a:lnTo>
                <a:lnTo>
                  <a:pt x="8926" y="3624"/>
                </a:lnTo>
                <a:lnTo>
                  <a:pt x="8912" y="3617"/>
                </a:lnTo>
                <a:lnTo>
                  <a:pt x="8901" y="3610"/>
                </a:lnTo>
                <a:lnTo>
                  <a:pt x="8891" y="3606"/>
                </a:lnTo>
                <a:lnTo>
                  <a:pt x="8881" y="3602"/>
                </a:lnTo>
                <a:lnTo>
                  <a:pt x="8872" y="3599"/>
                </a:lnTo>
                <a:lnTo>
                  <a:pt x="8856" y="3594"/>
                </a:lnTo>
                <a:lnTo>
                  <a:pt x="8841" y="3592"/>
                </a:lnTo>
                <a:lnTo>
                  <a:pt x="8816" y="3591"/>
                </a:lnTo>
                <a:lnTo>
                  <a:pt x="8797" y="3593"/>
                </a:lnTo>
                <a:lnTo>
                  <a:pt x="8791" y="3594"/>
                </a:lnTo>
                <a:lnTo>
                  <a:pt x="8788" y="3595"/>
                </a:lnTo>
                <a:lnTo>
                  <a:pt x="8786" y="3596"/>
                </a:lnTo>
                <a:lnTo>
                  <a:pt x="8786" y="3599"/>
                </a:lnTo>
                <a:lnTo>
                  <a:pt x="8787" y="3601"/>
                </a:lnTo>
                <a:lnTo>
                  <a:pt x="8789" y="3604"/>
                </a:lnTo>
                <a:lnTo>
                  <a:pt x="8792" y="3606"/>
                </a:lnTo>
                <a:lnTo>
                  <a:pt x="8797" y="3609"/>
                </a:lnTo>
                <a:lnTo>
                  <a:pt x="8818" y="3622"/>
                </a:lnTo>
                <a:lnTo>
                  <a:pt x="8842" y="3634"/>
                </a:lnTo>
                <a:lnTo>
                  <a:pt x="8872" y="3648"/>
                </a:lnTo>
                <a:lnTo>
                  <a:pt x="8901" y="3663"/>
                </a:lnTo>
                <a:lnTo>
                  <a:pt x="8929" y="3679"/>
                </a:lnTo>
                <a:lnTo>
                  <a:pt x="8953" y="3694"/>
                </a:lnTo>
                <a:lnTo>
                  <a:pt x="8978" y="3708"/>
                </a:lnTo>
                <a:lnTo>
                  <a:pt x="9000" y="3723"/>
                </a:lnTo>
                <a:lnTo>
                  <a:pt x="9020" y="3738"/>
                </a:lnTo>
                <a:lnTo>
                  <a:pt x="9037" y="3751"/>
                </a:lnTo>
                <a:lnTo>
                  <a:pt x="9048" y="3759"/>
                </a:lnTo>
                <a:lnTo>
                  <a:pt x="9058" y="3766"/>
                </a:lnTo>
                <a:lnTo>
                  <a:pt x="9067" y="3772"/>
                </a:lnTo>
                <a:lnTo>
                  <a:pt x="9076" y="3776"/>
                </a:lnTo>
                <a:lnTo>
                  <a:pt x="9085" y="3781"/>
                </a:lnTo>
                <a:lnTo>
                  <a:pt x="9094" y="3784"/>
                </a:lnTo>
                <a:lnTo>
                  <a:pt x="9102" y="3787"/>
                </a:lnTo>
                <a:lnTo>
                  <a:pt x="9110" y="3789"/>
                </a:lnTo>
                <a:lnTo>
                  <a:pt x="9144" y="3795"/>
                </a:lnTo>
                <a:lnTo>
                  <a:pt x="9179" y="3799"/>
                </a:lnTo>
                <a:lnTo>
                  <a:pt x="9203" y="3813"/>
                </a:lnTo>
                <a:lnTo>
                  <a:pt x="9226" y="3827"/>
                </a:lnTo>
                <a:lnTo>
                  <a:pt x="9250" y="3842"/>
                </a:lnTo>
                <a:lnTo>
                  <a:pt x="9276" y="3857"/>
                </a:lnTo>
                <a:lnTo>
                  <a:pt x="9303" y="3874"/>
                </a:lnTo>
                <a:lnTo>
                  <a:pt x="9332" y="3891"/>
                </a:lnTo>
                <a:lnTo>
                  <a:pt x="9363" y="3910"/>
                </a:lnTo>
                <a:lnTo>
                  <a:pt x="9396" y="3931"/>
                </a:lnTo>
                <a:lnTo>
                  <a:pt x="9378" y="3910"/>
                </a:lnTo>
                <a:lnTo>
                  <a:pt x="9360" y="3891"/>
                </a:lnTo>
                <a:lnTo>
                  <a:pt x="9350" y="3882"/>
                </a:lnTo>
                <a:lnTo>
                  <a:pt x="9340" y="3874"/>
                </a:lnTo>
                <a:lnTo>
                  <a:pt x="9329" y="3865"/>
                </a:lnTo>
                <a:lnTo>
                  <a:pt x="9318" y="3858"/>
                </a:lnTo>
                <a:lnTo>
                  <a:pt x="9306" y="3849"/>
                </a:lnTo>
                <a:lnTo>
                  <a:pt x="9294" y="3842"/>
                </a:lnTo>
                <a:lnTo>
                  <a:pt x="9280" y="3834"/>
                </a:lnTo>
                <a:lnTo>
                  <a:pt x="9266" y="3828"/>
                </a:lnTo>
                <a:lnTo>
                  <a:pt x="9234" y="3814"/>
                </a:lnTo>
                <a:lnTo>
                  <a:pt x="9196" y="3800"/>
                </a:lnTo>
                <a:lnTo>
                  <a:pt x="9176" y="3786"/>
                </a:lnTo>
                <a:lnTo>
                  <a:pt x="9154" y="3773"/>
                </a:lnTo>
                <a:lnTo>
                  <a:pt x="9134" y="3759"/>
                </a:lnTo>
                <a:lnTo>
                  <a:pt x="9112" y="3745"/>
                </a:lnTo>
                <a:lnTo>
                  <a:pt x="9091" y="3732"/>
                </a:lnTo>
                <a:lnTo>
                  <a:pt x="9071" y="3719"/>
                </a:lnTo>
                <a:lnTo>
                  <a:pt x="9049" y="3705"/>
                </a:lnTo>
                <a:lnTo>
                  <a:pt x="9028" y="3691"/>
                </a:lnTo>
                <a:lnTo>
                  <a:pt x="9015" y="3682"/>
                </a:lnTo>
                <a:lnTo>
                  <a:pt x="9004" y="3674"/>
                </a:lnTo>
                <a:lnTo>
                  <a:pt x="9001" y="3669"/>
                </a:lnTo>
                <a:lnTo>
                  <a:pt x="8997" y="3666"/>
                </a:lnTo>
                <a:lnTo>
                  <a:pt x="8995" y="3663"/>
                </a:lnTo>
                <a:lnTo>
                  <a:pt x="8995" y="3660"/>
                </a:lnTo>
                <a:lnTo>
                  <a:pt x="8995" y="3658"/>
                </a:lnTo>
                <a:lnTo>
                  <a:pt x="8996" y="3655"/>
                </a:lnTo>
                <a:lnTo>
                  <a:pt x="9000" y="3653"/>
                </a:lnTo>
                <a:lnTo>
                  <a:pt x="9003" y="3652"/>
                </a:lnTo>
                <a:lnTo>
                  <a:pt x="9015" y="3650"/>
                </a:lnTo>
                <a:lnTo>
                  <a:pt x="9031" y="3649"/>
                </a:lnTo>
                <a:lnTo>
                  <a:pt x="9054" y="3662"/>
                </a:lnTo>
                <a:lnTo>
                  <a:pt x="9078" y="3675"/>
                </a:lnTo>
                <a:lnTo>
                  <a:pt x="9101" y="3685"/>
                </a:lnTo>
                <a:lnTo>
                  <a:pt x="9122" y="3695"/>
                </a:lnTo>
                <a:lnTo>
                  <a:pt x="9133" y="3698"/>
                </a:lnTo>
                <a:lnTo>
                  <a:pt x="9143" y="3700"/>
                </a:lnTo>
                <a:lnTo>
                  <a:pt x="9151" y="3701"/>
                </a:lnTo>
                <a:lnTo>
                  <a:pt x="9160" y="3701"/>
                </a:lnTo>
                <a:lnTo>
                  <a:pt x="9167" y="3700"/>
                </a:lnTo>
                <a:lnTo>
                  <a:pt x="9174" y="3697"/>
                </a:lnTo>
                <a:lnTo>
                  <a:pt x="9180" y="3693"/>
                </a:lnTo>
                <a:lnTo>
                  <a:pt x="9186" y="3686"/>
                </a:lnTo>
                <a:lnTo>
                  <a:pt x="9197" y="3694"/>
                </a:lnTo>
                <a:lnTo>
                  <a:pt x="9209" y="3700"/>
                </a:lnTo>
                <a:lnTo>
                  <a:pt x="9221" y="3707"/>
                </a:lnTo>
                <a:lnTo>
                  <a:pt x="9233" y="3714"/>
                </a:lnTo>
                <a:lnTo>
                  <a:pt x="9235" y="3719"/>
                </a:lnTo>
                <a:lnTo>
                  <a:pt x="9238" y="3723"/>
                </a:lnTo>
                <a:lnTo>
                  <a:pt x="9242" y="3727"/>
                </a:lnTo>
                <a:lnTo>
                  <a:pt x="9248" y="3731"/>
                </a:lnTo>
                <a:lnTo>
                  <a:pt x="9261" y="3741"/>
                </a:lnTo>
                <a:lnTo>
                  <a:pt x="9277" y="3750"/>
                </a:lnTo>
                <a:lnTo>
                  <a:pt x="9311" y="3768"/>
                </a:lnTo>
                <a:lnTo>
                  <a:pt x="9346" y="3786"/>
                </a:lnTo>
                <a:lnTo>
                  <a:pt x="9403" y="3821"/>
                </a:lnTo>
                <a:lnTo>
                  <a:pt x="9459" y="3858"/>
                </a:lnTo>
                <a:lnTo>
                  <a:pt x="9516" y="3893"/>
                </a:lnTo>
                <a:lnTo>
                  <a:pt x="9573" y="3928"/>
                </a:lnTo>
                <a:lnTo>
                  <a:pt x="9631" y="3965"/>
                </a:lnTo>
                <a:lnTo>
                  <a:pt x="9688" y="4000"/>
                </a:lnTo>
                <a:lnTo>
                  <a:pt x="9745" y="4036"/>
                </a:lnTo>
                <a:lnTo>
                  <a:pt x="9802" y="4071"/>
                </a:lnTo>
                <a:lnTo>
                  <a:pt x="9833" y="4092"/>
                </a:lnTo>
                <a:lnTo>
                  <a:pt x="9862" y="4113"/>
                </a:lnTo>
                <a:lnTo>
                  <a:pt x="9892" y="4134"/>
                </a:lnTo>
                <a:lnTo>
                  <a:pt x="9924" y="4154"/>
                </a:lnTo>
                <a:lnTo>
                  <a:pt x="9956" y="4176"/>
                </a:lnTo>
                <a:lnTo>
                  <a:pt x="9991" y="4196"/>
                </a:lnTo>
                <a:lnTo>
                  <a:pt x="10029" y="4217"/>
                </a:lnTo>
                <a:lnTo>
                  <a:pt x="10072" y="4237"/>
                </a:lnTo>
                <a:lnTo>
                  <a:pt x="10085" y="4249"/>
                </a:lnTo>
                <a:lnTo>
                  <a:pt x="10099" y="4260"/>
                </a:lnTo>
                <a:lnTo>
                  <a:pt x="10115" y="4272"/>
                </a:lnTo>
                <a:lnTo>
                  <a:pt x="10132" y="4284"/>
                </a:lnTo>
                <a:lnTo>
                  <a:pt x="10169" y="4308"/>
                </a:lnTo>
                <a:lnTo>
                  <a:pt x="10207" y="4331"/>
                </a:lnTo>
                <a:lnTo>
                  <a:pt x="10246" y="4355"/>
                </a:lnTo>
                <a:lnTo>
                  <a:pt x="10280" y="4378"/>
                </a:lnTo>
                <a:lnTo>
                  <a:pt x="10295" y="4390"/>
                </a:lnTo>
                <a:lnTo>
                  <a:pt x="10309" y="4402"/>
                </a:lnTo>
                <a:lnTo>
                  <a:pt x="10321" y="4414"/>
                </a:lnTo>
                <a:lnTo>
                  <a:pt x="10331" y="4425"/>
                </a:lnTo>
                <a:lnTo>
                  <a:pt x="10363" y="4447"/>
                </a:lnTo>
                <a:lnTo>
                  <a:pt x="10395" y="4468"/>
                </a:lnTo>
                <a:lnTo>
                  <a:pt x="10426" y="4490"/>
                </a:lnTo>
                <a:lnTo>
                  <a:pt x="10459" y="4511"/>
                </a:lnTo>
                <a:lnTo>
                  <a:pt x="10473" y="4522"/>
                </a:lnTo>
                <a:lnTo>
                  <a:pt x="10487" y="4534"/>
                </a:lnTo>
                <a:lnTo>
                  <a:pt x="10501" y="4544"/>
                </a:lnTo>
                <a:lnTo>
                  <a:pt x="10515" y="4556"/>
                </a:lnTo>
                <a:lnTo>
                  <a:pt x="10522" y="4567"/>
                </a:lnTo>
                <a:lnTo>
                  <a:pt x="10530" y="4579"/>
                </a:lnTo>
                <a:lnTo>
                  <a:pt x="10537" y="4590"/>
                </a:lnTo>
                <a:lnTo>
                  <a:pt x="10545" y="4602"/>
                </a:lnTo>
                <a:lnTo>
                  <a:pt x="10508" y="4582"/>
                </a:lnTo>
                <a:lnTo>
                  <a:pt x="10472" y="4560"/>
                </a:lnTo>
                <a:lnTo>
                  <a:pt x="10435" y="4540"/>
                </a:lnTo>
                <a:lnTo>
                  <a:pt x="10398" y="4519"/>
                </a:lnTo>
                <a:lnTo>
                  <a:pt x="10381" y="4513"/>
                </a:lnTo>
                <a:lnTo>
                  <a:pt x="10367" y="4506"/>
                </a:lnTo>
                <a:lnTo>
                  <a:pt x="10354" y="4498"/>
                </a:lnTo>
                <a:lnTo>
                  <a:pt x="10343" y="4491"/>
                </a:lnTo>
                <a:lnTo>
                  <a:pt x="10331" y="4482"/>
                </a:lnTo>
                <a:lnTo>
                  <a:pt x="10318" y="4475"/>
                </a:lnTo>
                <a:lnTo>
                  <a:pt x="10311" y="4471"/>
                </a:lnTo>
                <a:lnTo>
                  <a:pt x="10303" y="4468"/>
                </a:lnTo>
                <a:lnTo>
                  <a:pt x="10294" y="4466"/>
                </a:lnTo>
                <a:lnTo>
                  <a:pt x="10284" y="4463"/>
                </a:lnTo>
                <a:lnTo>
                  <a:pt x="10258" y="4449"/>
                </a:lnTo>
                <a:lnTo>
                  <a:pt x="10231" y="4435"/>
                </a:lnTo>
                <a:lnTo>
                  <a:pt x="10202" y="4420"/>
                </a:lnTo>
                <a:lnTo>
                  <a:pt x="10170" y="4403"/>
                </a:lnTo>
                <a:lnTo>
                  <a:pt x="10176" y="4412"/>
                </a:lnTo>
                <a:lnTo>
                  <a:pt x="10181" y="4420"/>
                </a:lnTo>
                <a:lnTo>
                  <a:pt x="10183" y="4423"/>
                </a:lnTo>
                <a:lnTo>
                  <a:pt x="10184" y="4426"/>
                </a:lnTo>
                <a:lnTo>
                  <a:pt x="10185" y="4430"/>
                </a:lnTo>
                <a:lnTo>
                  <a:pt x="10184" y="4433"/>
                </a:lnTo>
                <a:lnTo>
                  <a:pt x="10183" y="4435"/>
                </a:lnTo>
                <a:lnTo>
                  <a:pt x="10181" y="4437"/>
                </a:lnTo>
                <a:lnTo>
                  <a:pt x="10179" y="4439"/>
                </a:lnTo>
                <a:lnTo>
                  <a:pt x="10175" y="4441"/>
                </a:lnTo>
                <a:lnTo>
                  <a:pt x="10166" y="4444"/>
                </a:lnTo>
                <a:lnTo>
                  <a:pt x="10152" y="4444"/>
                </a:lnTo>
                <a:lnTo>
                  <a:pt x="10127" y="4425"/>
                </a:lnTo>
                <a:lnTo>
                  <a:pt x="10101" y="4407"/>
                </a:lnTo>
                <a:lnTo>
                  <a:pt x="10075" y="4389"/>
                </a:lnTo>
                <a:lnTo>
                  <a:pt x="10048" y="4372"/>
                </a:lnTo>
                <a:lnTo>
                  <a:pt x="10018" y="4354"/>
                </a:lnTo>
                <a:lnTo>
                  <a:pt x="9986" y="4337"/>
                </a:lnTo>
                <a:lnTo>
                  <a:pt x="9968" y="4328"/>
                </a:lnTo>
                <a:lnTo>
                  <a:pt x="9948" y="4319"/>
                </a:lnTo>
                <a:lnTo>
                  <a:pt x="9928" y="4312"/>
                </a:lnTo>
                <a:lnTo>
                  <a:pt x="9905" y="4303"/>
                </a:lnTo>
                <a:lnTo>
                  <a:pt x="9871" y="4283"/>
                </a:lnTo>
                <a:lnTo>
                  <a:pt x="9837" y="4262"/>
                </a:lnTo>
                <a:lnTo>
                  <a:pt x="9801" y="4240"/>
                </a:lnTo>
                <a:lnTo>
                  <a:pt x="9767" y="4220"/>
                </a:lnTo>
                <a:lnTo>
                  <a:pt x="9777" y="4216"/>
                </a:lnTo>
                <a:lnTo>
                  <a:pt x="9787" y="4211"/>
                </a:lnTo>
                <a:lnTo>
                  <a:pt x="9788" y="4210"/>
                </a:lnTo>
                <a:lnTo>
                  <a:pt x="9789" y="4209"/>
                </a:lnTo>
                <a:lnTo>
                  <a:pt x="9789" y="4207"/>
                </a:lnTo>
                <a:lnTo>
                  <a:pt x="9788" y="4205"/>
                </a:lnTo>
                <a:lnTo>
                  <a:pt x="9784" y="4201"/>
                </a:lnTo>
                <a:lnTo>
                  <a:pt x="9775" y="4195"/>
                </a:lnTo>
                <a:lnTo>
                  <a:pt x="9762" y="4190"/>
                </a:lnTo>
                <a:lnTo>
                  <a:pt x="9753" y="4187"/>
                </a:lnTo>
                <a:lnTo>
                  <a:pt x="9744" y="4186"/>
                </a:lnTo>
                <a:lnTo>
                  <a:pt x="9738" y="4187"/>
                </a:lnTo>
                <a:lnTo>
                  <a:pt x="9726" y="4189"/>
                </a:lnTo>
                <a:lnTo>
                  <a:pt x="9713" y="4191"/>
                </a:lnTo>
                <a:lnTo>
                  <a:pt x="9697" y="4184"/>
                </a:lnTo>
                <a:lnTo>
                  <a:pt x="9684" y="4177"/>
                </a:lnTo>
                <a:lnTo>
                  <a:pt x="9671" y="4168"/>
                </a:lnTo>
                <a:lnTo>
                  <a:pt x="9658" y="4161"/>
                </a:lnTo>
                <a:lnTo>
                  <a:pt x="9645" y="4153"/>
                </a:lnTo>
                <a:lnTo>
                  <a:pt x="9630" y="4146"/>
                </a:lnTo>
                <a:lnTo>
                  <a:pt x="9613" y="4139"/>
                </a:lnTo>
                <a:lnTo>
                  <a:pt x="9593" y="4133"/>
                </a:lnTo>
                <a:lnTo>
                  <a:pt x="9591" y="4132"/>
                </a:lnTo>
                <a:lnTo>
                  <a:pt x="9558" y="4107"/>
                </a:lnTo>
                <a:lnTo>
                  <a:pt x="9524" y="4082"/>
                </a:lnTo>
                <a:lnTo>
                  <a:pt x="9487" y="4057"/>
                </a:lnTo>
                <a:lnTo>
                  <a:pt x="9450" y="4032"/>
                </a:lnTo>
                <a:lnTo>
                  <a:pt x="9371" y="3982"/>
                </a:lnTo>
                <a:lnTo>
                  <a:pt x="9290" y="3932"/>
                </a:lnTo>
                <a:lnTo>
                  <a:pt x="9206" y="3881"/>
                </a:lnTo>
                <a:lnTo>
                  <a:pt x="9122" y="3832"/>
                </a:lnTo>
                <a:lnTo>
                  <a:pt x="9039" y="3782"/>
                </a:lnTo>
                <a:lnTo>
                  <a:pt x="8962" y="3731"/>
                </a:lnTo>
                <a:lnTo>
                  <a:pt x="8921" y="3706"/>
                </a:lnTo>
                <a:lnTo>
                  <a:pt x="8879" y="3679"/>
                </a:lnTo>
                <a:lnTo>
                  <a:pt x="8836" y="3652"/>
                </a:lnTo>
                <a:lnTo>
                  <a:pt x="8793" y="3625"/>
                </a:lnTo>
                <a:lnTo>
                  <a:pt x="8749" y="3599"/>
                </a:lnTo>
                <a:lnTo>
                  <a:pt x="8705" y="3572"/>
                </a:lnTo>
                <a:lnTo>
                  <a:pt x="8662" y="3546"/>
                </a:lnTo>
                <a:lnTo>
                  <a:pt x="8618" y="3519"/>
                </a:lnTo>
                <a:lnTo>
                  <a:pt x="8611" y="3511"/>
                </a:lnTo>
                <a:lnTo>
                  <a:pt x="8602" y="3503"/>
                </a:lnTo>
                <a:lnTo>
                  <a:pt x="8591" y="3495"/>
                </a:lnTo>
                <a:lnTo>
                  <a:pt x="8581" y="3486"/>
                </a:lnTo>
                <a:lnTo>
                  <a:pt x="8557" y="3470"/>
                </a:lnTo>
                <a:lnTo>
                  <a:pt x="8530" y="3454"/>
                </a:lnTo>
                <a:lnTo>
                  <a:pt x="8502" y="3438"/>
                </a:lnTo>
                <a:lnTo>
                  <a:pt x="8473" y="3421"/>
                </a:lnTo>
                <a:lnTo>
                  <a:pt x="8444" y="3405"/>
                </a:lnTo>
                <a:lnTo>
                  <a:pt x="8415" y="3389"/>
                </a:lnTo>
                <a:lnTo>
                  <a:pt x="8408" y="3379"/>
                </a:lnTo>
                <a:lnTo>
                  <a:pt x="8401" y="3370"/>
                </a:lnTo>
                <a:lnTo>
                  <a:pt x="8393" y="3361"/>
                </a:lnTo>
                <a:lnTo>
                  <a:pt x="8382" y="3353"/>
                </a:lnTo>
                <a:lnTo>
                  <a:pt x="8375" y="3349"/>
                </a:lnTo>
                <a:lnTo>
                  <a:pt x="8368" y="3346"/>
                </a:lnTo>
                <a:lnTo>
                  <a:pt x="8359" y="3343"/>
                </a:lnTo>
                <a:lnTo>
                  <a:pt x="8350" y="3341"/>
                </a:lnTo>
                <a:lnTo>
                  <a:pt x="8338" y="3337"/>
                </a:lnTo>
                <a:lnTo>
                  <a:pt x="8326" y="3335"/>
                </a:lnTo>
                <a:lnTo>
                  <a:pt x="8311" y="3334"/>
                </a:lnTo>
                <a:lnTo>
                  <a:pt x="8295" y="3333"/>
                </a:lnTo>
                <a:lnTo>
                  <a:pt x="8277" y="3329"/>
                </a:lnTo>
                <a:lnTo>
                  <a:pt x="8263" y="3326"/>
                </a:lnTo>
                <a:lnTo>
                  <a:pt x="8251" y="3324"/>
                </a:lnTo>
                <a:lnTo>
                  <a:pt x="8242" y="3324"/>
                </a:lnTo>
                <a:lnTo>
                  <a:pt x="8237" y="3324"/>
                </a:lnTo>
                <a:lnTo>
                  <a:pt x="8234" y="3327"/>
                </a:lnTo>
                <a:lnTo>
                  <a:pt x="8231" y="3329"/>
                </a:lnTo>
                <a:lnTo>
                  <a:pt x="8233" y="3332"/>
                </a:lnTo>
                <a:lnTo>
                  <a:pt x="8237" y="3339"/>
                </a:lnTo>
                <a:lnTo>
                  <a:pt x="8244" y="3348"/>
                </a:lnTo>
                <a:lnTo>
                  <a:pt x="8251" y="3358"/>
                </a:lnTo>
                <a:lnTo>
                  <a:pt x="8256" y="3365"/>
                </a:lnTo>
                <a:lnTo>
                  <a:pt x="8234" y="3353"/>
                </a:lnTo>
                <a:lnTo>
                  <a:pt x="8211" y="3342"/>
                </a:lnTo>
                <a:lnTo>
                  <a:pt x="8199" y="3336"/>
                </a:lnTo>
                <a:lnTo>
                  <a:pt x="8186" y="3331"/>
                </a:lnTo>
                <a:lnTo>
                  <a:pt x="8173" y="3327"/>
                </a:lnTo>
                <a:lnTo>
                  <a:pt x="8157" y="3323"/>
                </a:lnTo>
                <a:lnTo>
                  <a:pt x="8166" y="3332"/>
                </a:lnTo>
                <a:lnTo>
                  <a:pt x="8175" y="3341"/>
                </a:lnTo>
                <a:lnTo>
                  <a:pt x="8184" y="3350"/>
                </a:lnTo>
                <a:lnTo>
                  <a:pt x="8195" y="3359"/>
                </a:lnTo>
                <a:lnTo>
                  <a:pt x="8219" y="3377"/>
                </a:lnTo>
                <a:lnTo>
                  <a:pt x="8244" y="3395"/>
                </a:lnTo>
                <a:lnTo>
                  <a:pt x="8272" y="3414"/>
                </a:lnTo>
                <a:lnTo>
                  <a:pt x="8302" y="3433"/>
                </a:lnTo>
                <a:lnTo>
                  <a:pt x="8331" y="3452"/>
                </a:lnTo>
                <a:lnTo>
                  <a:pt x="8363" y="3470"/>
                </a:lnTo>
                <a:lnTo>
                  <a:pt x="8350" y="3471"/>
                </a:lnTo>
                <a:lnTo>
                  <a:pt x="8339" y="3473"/>
                </a:lnTo>
                <a:lnTo>
                  <a:pt x="8335" y="3474"/>
                </a:lnTo>
                <a:lnTo>
                  <a:pt x="8330" y="3475"/>
                </a:lnTo>
                <a:lnTo>
                  <a:pt x="8327" y="3478"/>
                </a:lnTo>
                <a:lnTo>
                  <a:pt x="8325" y="3480"/>
                </a:lnTo>
                <a:lnTo>
                  <a:pt x="8324" y="3482"/>
                </a:lnTo>
                <a:lnTo>
                  <a:pt x="8325" y="3484"/>
                </a:lnTo>
                <a:lnTo>
                  <a:pt x="8326" y="3487"/>
                </a:lnTo>
                <a:lnTo>
                  <a:pt x="8329" y="3490"/>
                </a:lnTo>
                <a:lnTo>
                  <a:pt x="8335" y="3494"/>
                </a:lnTo>
                <a:lnTo>
                  <a:pt x="8341" y="3498"/>
                </a:lnTo>
                <a:lnTo>
                  <a:pt x="8349" y="3502"/>
                </a:lnTo>
                <a:lnTo>
                  <a:pt x="8359" y="3507"/>
                </a:lnTo>
                <a:lnTo>
                  <a:pt x="8392" y="3523"/>
                </a:lnTo>
                <a:lnTo>
                  <a:pt x="8422" y="3538"/>
                </a:lnTo>
                <a:lnTo>
                  <a:pt x="8450" y="3554"/>
                </a:lnTo>
                <a:lnTo>
                  <a:pt x="8476" y="3569"/>
                </a:lnTo>
                <a:lnTo>
                  <a:pt x="8503" y="3585"/>
                </a:lnTo>
                <a:lnTo>
                  <a:pt x="8530" y="3600"/>
                </a:lnTo>
                <a:lnTo>
                  <a:pt x="8559" y="3615"/>
                </a:lnTo>
                <a:lnTo>
                  <a:pt x="8589" y="3630"/>
                </a:lnTo>
                <a:lnTo>
                  <a:pt x="8598" y="3632"/>
                </a:lnTo>
                <a:lnTo>
                  <a:pt x="8605" y="3635"/>
                </a:lnTo>
                <a:lnTo>
                  <a:pt x="8607" y="3635"/>
                </a:lnTo>
                <a:lnTo>
                  <a:pt x="8609" y="3636"/>
                </a:lnTo>
                <a:lnTo>
                  <a:pt x="8599" y="3633"/>
                </a:lnTo>
                <a:lnTo>
                  <a:pt x="8589" y="3630"/>
                </a:lnTo>
                <a:lnTo>
                  <a:pt x="8589" y="3633"/>
                </a:lnTo>
                <a:lnTo>
                  <a:pt x="8588" y="3636"/>
                </a:lnTo>
                <a:lnTo>
                  <a:pt x="8587" y="3639"/>
                </a:lnTo>
                <a:lnTo>
                  <a:pt x="8585" y="3641"/>
                </a:lnTo>
                <a:lnTo>
                  <a:pt x="8583" y="3645"/>
                </a:lnTo>
                <a:lnTo>
                  <a:pt x="8581" y="3647"/>
                </a:lnTo>
                <a:lnTo>
                  <a:pt x="8580" y="3650"/>
                </a:lnTo>
                <a:lnTo>
                  <a:pt x="8578" y="3653"/>
                </a:lnTo>
                <a:lnTo>
                  <a:pt x="8580" y="3656"/>
                </a:lnTo>
                <a:lnTo>
                  <a:pt x="8583" y="3660"/>
                </a:lnTo>
                <a:lnTo>
                  <a:pt x="8587" y="3664"/>
                </a:lnTo>
                <a:lnTo>
                  <a:pt x="8595" y="3668"/>
                </a:lnTo>
                <a:lnTo>
                  <a:pt x="8604" y="3673"/>
                </a:lnTo>
                <a:lnTo>
                  <a:pt x="8618" y="3678"/>
                </a:lnTo>
                <a:lnTo>
                  <a:pt x="8634" y="3683"/>
                </a:lnTo>
                <a:lnTo>
                  <a:pt x="8656" y="3690"/>
                </a:lnTo>
                <a:lnTo>
                  <a:pt x="8666" y="3694"/>
                </a:lnTo>
                <a:lnTo>
                  <a:pt x="8676" y="3699"/>
                </a:lnTo>
                <a:lnTo>
                  <a:pt x="8687" y="3707"/>
                </a:lnTo>
                <a:lnTo>
                  <a:pt x="8696" y="3714"/>
                </a:lnTo>
                <a:lnTo>
                  <a:pt x="8699" y="3719"/>
                </a:lnTo>
                <a:lnTo>
                  <a:pt x="8702" y="3723"/>
                </a:lnTo>
                <a:lnTo>
                  <a:pt x="8703" y="3726"/>
                </a:lnTo>
                <a:lnTo>
                  <a:pt x="8704" y="3729"/>
                </a:lnTo>
                <a:lnTo>
                  <a:pt x="8702" y="3732"/>
                </a:lnTo>
                <a:lnTo>
                  <a:pt x="8700" y="3735"/>
                </a:lnTo>
                <a:lnTo>
                  <a:pt x="8695" y="3737"/>
                </a:lnTo>
                <a:lnTo>
                  <a:pt x="8688" y="3738"/>
                </a:lnTo>
                <a:lnTo>
                  <a:pt x="8688" y="3741"/>
                </a:lnTo>
                <a:lnTo>
                  <a:pt x="8688" y="3743"/>
                </a:lnTo>
                <a:lnTo>
                  <a:pt x="8682" y="3740"/>
                </a:lnTo>
                <a:lnTo>
                  <a:pt x="8676" y="3737"/>
                </a:lnTo>
                <a:lnTo>
                  <a:pt x="8688" y="3738"/>
                </a:lnTo>
                <a:lnTo>
                  <a:pt x="8634" y="3709"/>
                </a:lnTo>
                <a:lnTo>
                  <a:pt x="8583" y="3680"/>
                </a:lnTo>
                <a:lnTo>
                  <a:pt x="8532" y="3651"/>
                </a:lnTo>
                <a:lnTo>
                  <a:pt x="8482" y="3622"/>
                </a:lnTo>
                <a:lnTo>
                  <a:pt x="8429" y="3593"/>
                </a:lnTo>
                <a:lnTo>
                  <a:pt x="8375" y="3564"/>
                </a:lnTo>
                <a:lnTo>
                  <a:pt x="8346" y="3550"/>
                </a:lnTo>
                <a:lnTo>
                  <a:pt x="8317" y="3536"/>
                </a:lnTo>
                <a:lnTo>
                  <a:pt x="8286" y="3523"/>
                </a:lnTo>
                <a:lnTo>
                  <a:pt x="8254" y="3509"/>
                </a:lnTo>
                <a:lnTo>
                  <a:pt x="8235" y="3494"/>
                </a:lnTo>
                <a:lnTo>
                  <a:pt x="8214" y="3478"/>
                </a:lnTo>
                <a:lnTo>
                  <a:pt x="8194" y="3463"/>
                </a:lnTo>
                <a:lnTo>
                  <a:pt x="8173" y="3447"/>
                </a:lnTo>
                <a:lnTo>
                  <a:pt x="8159" y="3447"/>
                </a:lnTo>
                <a:lnTo>
                  <a:pt x="8149" y="3447"/>
                </a:lnTo>
                <a:lnTo>
                  <a:pt x="8142" y="3448"/>
                </a:lnTo>
                <a:lnTo>
                  <a:pt x="8139" y="3450"/>
                </a:lnTo>
                <a:lnTo>
                  <a:pt x="8139" y="3453"/>
                </a:lnTo>
                <a:lnTo>
                  <a:pt x="8141" y="3456"/>
                </a:lnTo>
                <a:lnTo>
                  <a:pt x="8146" y="3460"/>
                </a:lnTo>
                <a:lnTo>
                  <a:pt x="8151" y="3465"/>
                </a:lnTo>
                <a:lnTo>
                  <a:pt x="8165" y="3473"/>
                </a:lnTo>
                <a:lnTo>
                  <a:pt x="8179" y="3483"/>
                </a:lnTo>
                <a:lnTo>
                  <a:pt x="8185" y="3487"/>
                </a:lnTo>
                <a:lnTo>
                  <a:pt x="8190" y="3492"/>
                </a:lnTo>
                <a:lnTo>
                  <a:pt x="8193" y="3495"/>
                </a:lnTo>
                <a:lnTo>
                  <a:pt x="8193" y="3498"/>
                </a:lnTo>
                <a:lnTo>
                  <a:pt x="8177" y="3499"/>
                </a:lnTo>
                <a:lnTo>
                  <a:pt x="8161" y="3500"/>
                </a:lnTo>
                <a:lnTo>
                  <a:pt x="8144" y="3501"/>
                </a:lnTo>
                <a:lnTo>
                  <a:pt x="8128" y="3503"/>
                </a:lnTo>
                <a:lnTo>
                  <a:pt x="8107" y="3496"/>
                </a:lnTo>
                <a:lnTo>
                  <a:pt x="8087" y="3488"/>
                </a:lnTo>
                <a:lnTo>
                  <a:pt x="8070" y="3480"/>
                </a:lnTo>
                <a:lnTo>
                  <a:pt x="8053" y="3472"/>
                </a:lnTo>
                <a:lnTo>
                  <a:pt x="8022" y="3456"/>
                </a:lnTo>
                <a:lnTo>
                  <a:pt x="7994" y="3439"/>
                </a:lnTo>
                <a:lnTo>
                  <a:pt x="7966" y="3422"/>
                </a:lnTo>
                <a:lnTo>
                  <a:pt x="7939" y="3406"/>
                </a:lnTo>
                <a:lnTo>
                  <a:pt x="7910" y="3389"/>
                </a:lnTo>
                <a:lnTo>
                  <a:pt x="7880" y="3373"/>
                </a:lnTo>
                <a:lnTo>
                  <a:pt x="7861" y="3359"/>
                </a:lnTo>
                <a:lnTo>
                  <a:pt x="7841" y="3344"/>
                </a:lnTo>
                <a:lnTo>
                  <a:pt x="7821" y="3329"/>
                </a:lnTo>
                <a:lnTo>
                  <a:pt x="7802" y="3314"/>
                </a:lnTo>
                <a:lnTo>
                  <a:pt x="7791" y="3306"/>
                </a:lnTo>
                <a:lnTo>
                  <a:pt x="7781" y="3300"/>
                </a:lnTo>
                <a:lnTo>
                  <a:pt x="7771" y="3294"/>
                </a:lnTo>
                <a:lnTo>
                  <a:pt x="7760" y="3289"/>
                </a:lnTo>
                <a:lnTo>
                  <a:pt x="7749" y="3285"/>
                </a:lnTo>
                <a:lnTo>
                  <a:pt x="7737" y="3282"/>
                </a:lnTo>
                <a:lnTo>
                  <a:pt x="7725" y="3279"/>
                </a:lnTo>
                <a:lnTo>
                  <a:pt x="7714" y="3278"/>
                </a:lnTo>
                <a:lnTo>
                  <a:pt x="7702" y="3278"/>
                </a:lnTo>
                <a:lnTo>
                  <a:pt x="7695" y="3281"/>
                </a:lnTo>
                <a:lnTo>
                  <a:pt x="7694" y="3282"/>
                </a:lnTo>
                <a:lnTo>
                  <a:pt x="7693" y="3283"/>
                </a:lnTo>
                <a:lnTo>
                  <a:pt x="7694" y="3285"/>
                </a:lnTo>
                <a:lnTo>
                  <a:pt x="7695" y="3287"/>
                </a:lnTo>
                <a:lnTo>
                  <a:pt x="7701" y="3291"/>
                </a:lnTo>
                <a:lnTo>
                  <a:pt x="7708" y="3297"/>
                </a:lnTo>
                <a:lnTo>
                  <a:pt x="7719" y="3302"/>
                </a:lnTo>
                <a:lnTo>
                  <a:pt x="7731" y="3308"/>
                </a:lnTo>
                <a:lnTo>
                  <a:pt x="7758" y="3322"/>
                </a:lnTo>
                <a:lnTo>
                  <a:pt x="7783" y="3336"/>
                </a:lnTo>
                <a:lnTo>
                  <a:pt x="7795" y="3343"/>
                </a:lnTo>
                <a:lnTo>
                  <a:pt x="7805" y="3350"/>
                </a:lnTo>
                <a:lnTo>
                  <a:pt x="7812" y="3355"/>
                </a:lnTo>
                <a:lnTo>
                  <a:pt x="7816" y="3361"/>
                </a:lnTo>
                <a:lnTo>
                  <a:pt x="7823" y="3367"/>
                </a:lnTo>
                <a:lnTo>
                  <a:pt x="7833" y="3375"/>
                </a:lnTo>
                <a:lnTo>
                  <a:pt x="7823" y="3375"/>
                </a:lnTo>
                <a:lnTo>
                  <a:pt x="7809" y="3376"/>
                </a:lnTo>
                <a:lnTo>
                  <a:pt x="7795" y="3377"/>
                </a:lnTo>
                <a:lnTo>
                  <a:pt x="7781" y="3378"/>
                </a:lnTo>
                <a:lnTo>
                  <a:pt x="7767" y="3379"/>
                </a:lnTo>
                <a:lnTo>
                  <a:pt x="7782" y="3389"/>
                </a:lnTo>
                <a:lnTo>
                  <a:pt x="7800" y="3397"/>
                </a:lnTo>
                <a:lnTo>
                  <a:pt x="7817" y="3406"/>
                </a:lnTo>
                <a:lnTo>
                  <a:pt x="7836" y="3414"/>
                </a:lnTo>
                <a:lnTo>
                  <a:pt x="7874" y="3432"/>
                </a:lnTo>
                <a:lnTo>
                  <a:pt x="7913" y="3450"/>
                </a:lnTo>
                <a:lnTo>
                  <a:pt x="7951" y="3467"/>
                </a:lnTo>
                <a:lnTo>
                  <a:pt x="7986" y="3485"/>
                </a:lnTo>
                <a:lnTo>
                  <a:pt x="8002" y="3494"/>
                </a:lnTo>
                <a:lnTo>
                  <a:pt x="8017" y="3503"/>
                </a:lnTo>
                <a:lnTo>
                  <a:pt x="8028" y="3513"/>
                </a:lnTo>
                <a:lnTo>
                  <a:pt x="8040" y="3523"/>
                </a:lnTo>
                <a:lnTo>
                  <a:pt x="8054" y="3534"/>
                </a:lnTo>
                <a:lnTo>
                  <a:pt x="8068" y="3545"/>
                </a:lnTo>
                <a:lnTo>
                  <a:pt x="8082" y="3557"/>
                </a:lnTo>
                <a:lnTo>
                  <a:pt x="8096" y="3568"/>
                </a:lnTo>
                <a:lnTo>
                  <a:pt x="8085" y="3569"/>
                </a:lnTo>
                <a:lnTo>
                  <a:pt x="8074" y="3570"/>
                </a:lnTo>
                <a:lnTo>
                  <a:pt x="8062" y="3571"/>
                </a:lnTo>
                <a:lnTo>
                  <a:pt x="8050" y="3571"/>
                </a:lnTo>
                <a:lnTo>
                  <a:pt x="8048" y="3574"/>
                </a:lnTo>
                <a:lnTo>
                  <a:pt x="8045" y="3577"/>
                </a:lnTo>
                <a:lnTo>
                  <a:pt x="8043" y="3581"/>
                </a:lnTo>
                <a:lnTo>
                  <a:pt x="8045" y="3585"/>
                </a:lnTo>
                <a:lnTo>
                  <a:pt x="8047" y="3589"/>
                </a:lnTo>
                <a:lnTo>
                  <a:pt x="8051" y="3594"/>
                </a:lnTo>
                <a:lnTo>
                  <a:pt x="8057" y="3600"/>
                </a:lnTo>
                <a:lnTo>
                  <a:pt x="8067" y="3605"/>
                </a:lnTo>
                <a:lnTo>
                  <a:pt x="8120" y="3636"/>
                </a:lnTo>
                <a:lnTo>
                  <a:pt x="8157" y="3660"/>
                </a:lnTo>
                <a:lnTo>
                  <a:pt x="8170" y="3669"/>
                </a:lnTo>
                <a:lnTo>
                  <a:pt x="8180" y="3678"/>
                </a:lnTo>
                <a:lnTo>
                  <a:pt x="8183" y="3681"/>
                </a:lnTo>
                <a:lnTo>
                  <a:pt x="8186" y="3685"/>
                </a:lnTo>
                <a:lnTo>
                  <a:pt x="8187" y="3688"/>
                </a:lnTo>
                <a:lnTo>
                  <a:pt x="8188" y="3691"/>
                </a:lnTo>
                <a:lnTo>
                  <a:pt x="8188" y="3693"/>
                </a:lnTo>
                <a:lnTo>
                  <a:pt x="8187" y="3696"/>
                </a:lnTo>
                <a:lnTo>
                  <a:pt x="8185" y="3698"/>
                </a:lnTo>
                <a:lnTo>
                  <a:pt x="8182" y="3699"/>
                </a:lnTo>
                <a:lnTo>
                  <a:pt x="8173" y="3704"/>
                </a:lnTo>
                <a:lnTo>
                  <a:pt x="8162" y="3706"/>
                </a:lnTo>
                <a:lnTo>
                  <a:pt x="8127" y="3711"/>
                </a:lnTo>
                <a:lnTo>
                  <a:pt x="8078" y="3715"/>
                </a:lnTo>
                <a:lnTo>
                  <a:pt x="8078" y="3716"/>
                </a:lnTo>
                <a:lnTo>
                  <a:pt x="8077" y="3716"/>
                </a:lnTo>
                <a:lnTo>
                  <a:pt x="8078" y="3715"/>
                </a:lnTo>
                <a:lnTo>
                  <a:pt x="8068" y="3713"/>
                </a:lnTo>
                <a:lnTo>
                  <a:pt x="8058" y="3710"/>
                </a:lnTo>
                <a:lnTo>
                  <a:pt x="8050" y="3706"/>
                </a:lnTo>
                <a:lnTo>
                  <a:pt x="8042" y="3702"/>
                </a:lnTo>
                <a:lnTo>
                  <a:pt x="8027" y="3693"/>
                </a:lnTo>
                <a:lnTo>
                  <a:pt x="8012" y="3683"/>
                </a:lnTo>
                <a:lnTo>
                  <a:pt x="7997" y="3675"/>
                </a:lnTo>
                <a:lnTo>
                  <a:pt x="7980" y="3668"/>
                </a:lnTo>
                <a:lnTo>
                  <a:pt x="7970" y="3665"/>
                </a:lnTo>
                <a:lnTo>
                  <a:pt x="7961" y="3663"/>
                </a:lnTo>
                <a:lnTo>
                  <a:pt x="7950" y="3662"/>
                </a:lnTo>
                <a:lnTo>
                  <a:pt x="7938" y="3662"/>
                </a:lnTo>
                <a:lnTo>
                  <a:pt x="7927" y="3663"/>
                </a:lnTo>
                <a:lnTo>
                  <a:pt x="7920" y="3664"/>
                </a:lnTo>
                <a:lnTo>
                  <a:pt x="7915" y="3666"/>
                </a:lnTo>
                <a:lnTo>
                  <a:pt x="7912" y="3668"/>
                </a:lnTo>
                <a:lnTo>
                  <a:pt x="7912" y="3671"/>
                </a:lnTo>
                <a:lnTo>
                  <a:pt x="7915" y="3675"/>
                </a:lnTo>
                <a:lnTo>
                  <a:pt x="7918" y="3679"/>
                </a:lnTo>
                <a:lnTo>
                  <a:pt x="7922" y="3682"/>
                </a:lnTo>
                <a:lnTo>
                  <a:pt x="7935" y="3691"/>
                </a:lnTo>
                <a:lnTo>
                  <a:pt x="7950" y="3700"/>
                </a:lnTo>
                <a:lnTo>
                  <a:pt x="7965" y="3709"/>
                </a:lnTo>
                <a:lnTo>
                  <a:pt x="7977" y="3717"/>
                </a:lnTo>
                <a:lnTo>
                  <a:pt x="7985" y="3726"/>
                </a:lnTo>
                <a:lnTo>
                  <a:pt x="7993" y="3734"/>
                </a:lnTo>
                <a:lnTo>
                  <a:pt x="7995" y="3737"/>
                </a:lnTo>
                <a:lnTo>
                  <a:pt x="7997" y="3740"/>
                </a:lnTo>
                <a:lnTo>
                  <a:pt x="7998" y="3743"/>
                </a:lnTo>
                <a:lnTo>
                  <a:pt x="7998" y="3746"/>
                </a:lnTo>
                <a:lnTo>
                  <a:pt x="7997" y="3749"/>
                </a:lnTo>
                <a:lnTo>
                  <a:pt x="7995" y="3750"/>
                </a:lnTo>
                <a:lnTo>
                  <a:pt x="7991" y="3751"/>
                </a:lnTo>
                <a:lnTo>
                  <a:pt x="7986" y="3751"/>
                </a:lnTo>
                <a:lnTo>
                  <a:pt x="7980" y="3750"/>
                </a:lnTo>
                <a:lnTo>
                  <a:pt x="7971" y="3747"/>
                </a:lnTo>
                <a:lnTo>
                  <a:pt x="7962" y="3744"/>
                </a:lnTo>
                <a:lnTo>
                  <a:pt x="7950" y="3740"/>
                </a:lnTo>
                <a:lnTo>
                  <a:pt x="7892" y="3720"/>
                </a:lnTo>
                <a:lnTo>
                  <a:pt x="7834" y="3699"/>
                </a:lnTo>
                <a:lnTo>
                  <a:pt x="7776" y="3678"/>
                </a:lnTo>
                <a:lnTo>
                  <a:pt x="7719" y="3658"/>
                </a:lnTo>
                <a:lnTo>
                  <a:pt x="7662" y="3635"/>
                </a:lnTo>
                <a:lnTo>
                  <a:pt x="7608" y="3613"/>
                </a:lnTo>
                <a:lnTo>
                  <a:pt x="7583" y="3601"/>
                </a:lnTo>
                <a:lnTo>
                  <a:pt x="7557" y="3588"/>
                </a:lnTo>
                <a:lnTo>
                  <a:pt x="7533" y="3575"/>
                </a:lnTo>
                <a:lnTo>
                  <a:pt x="7509" y="3561"/>
                </a:lnTo>
                <a:lnTo>
                  <a:pt x="7497" y="3553"/>
                </a:lnTo>
                <a:lnTo>
                  <a:pt x="7488" y="3545"/>
                </a:lnTo>
                <a:lnTo>
                  <a:pt x="7486" y="3543"/>
                </a:lnTo>
                <a:lnTo>
                  <a:pt x="7486" y="3540"/>
                </a:lnTo>
                <a:lnTo>
                  <a:pt x="7488" y="3539"/>
                </a:lnTo>
                <a:lnTo>
                  <a:pt x="7493" y="3538"/>
                </a:lnTo>
                <a:lnTo>
                  <a:pt x="7502" y="3538"/>
                </a:lnTo>
                <a:lnTo>
                  <a:pt x="7513" y="3541"/>
                </a:lnTo>
                <a:lnTo>
                  <a:pt x="7523" y="3545"/>
                </a:lnTo>
                <a:lnTo>
                  <a:pt x="7535" y="3550"/>
                </a:lnTo>
                <a:lnTo>
                  <a:pt x="7547" y="3555"/>
                </a:lnTo>
                <a:lnTo>
                  <a:pt x="7559" y="3559"/>
                </a:lnTo>
                <a:lnTo>
                  <a:pt x="7564" y="3560"/>
                </a:lnTo>
                <a:lnTo>
                  <a:pt x="7569" y="3561"/>
                </a:lnTo>
                <a:lnTo>
                  <a:pt x="7574" y="3561"/>
                </a:lnTo>
                <a:lnTo>
                  <a:pt x="7578" y="3560"/>
                </a:lnTo>
                <a:lnTo>
                  <a:pt x="7551" y="3542"/>
                </a:lnTo>
                <a:lnTo>
                  <a:pt x="7522" y="3525"/>
                </a:lnTo>
                <a:lnTo>
                  <a:pt x="7490" y="3508"/>
                </a:lnTo>
                <a:lnTo>
                  <a:pt x="7456" y="3490"/>
                </a:lnTo>
                <a:lnTo>
                  <a:pt x="7385" y="3458"/>
                </a:lnTo>
                <a:lnTo>
                  <a:pt x="7310" y="3425"/>
                </a:lnTo>
                <a:lnTo>
                  <a:pt x="7273" y="3409"/>
                </a:lnTo>
                <a:lnTo>
                  <a:pt x="7237" y="3393"/>
                </a:lnTo>
                <a:lnTo>
                  <a:pt x="7201" y="3377"/>
                </a:lnTo>
                <a:lnTo>
                  <a:pt x="7167" y="3360"/>
                </a:lnTo>
                <a:lnTo>
                  <a:pt x="7135" y="3343"/>
                </a:lnTo>
                <a:lnTo>
                  <a:pt x="7104" y="3326"/>
                </a:lnTo>
                <a:lnTo>
                  <a:pt x="7090" y="3317"/>
                </a:lnTo>
                <a:lnTo>
                  <a:pt x="7078" y="3308"/>
                </a:lnTo>
                <a:lnTo>
                  <a:pt x="7066" y="3299"/>
                </a:lnTo>
                <a:lnTo>
                  <a:pt x="7054" y="3290"/>
                </a:lnTo>
                <a:lnTo>
                  <a:pt x="7029" y="3271"/>
                </a:lnTo>
                <a:lnTo>
                  <a:pt x="7002" y="3252"/>
                </a:lnTo>
                <a:lnTo>
                  <a:pt x="6974" y="3233"/>
                </a:lnTo>
                <a:lnTo>
                  <a:pt x="6944" y="3214"/>
                </a:lnTo>
                <a:lnTo>
                  <a:pt x="6914" y="3195"/>
                </a:lnTo>
                <a:lnTo>
                  <a:pt x="6882" y="3177"/>
                </a:lnTo>
                <a:lnTo>
                  <a:pt x="6850" y="3157"/>
                </a:lnTo>
                <a:lnTo>
                  <a:pt x="6818" y="3139"/>
                </a:lnTo>
                <a:lnTo>
                  <a:pt x="6804" y="3131"/>
                </a:lnTo>
                <a:lnTo>
                  <a:pt x="6790" y="3123"/>
                </a:lnTo>
                <a:lnTo>
                  <a:pt x="6777" y="3118"/>
                </a:lnTo>
                <a:lnTo>
                  <a:pt x="6763" y="3112"/>
                </a:lnTo>
                <a:lnTo>
                  <a:pt x="6749" y="3108"/>
                </a:lnTo>
                <a:lnTo>
                  <a:pt x="6735" y="3106"/>
                </a:lnTo>
                <a:lnTo>
                  <a:pt x="6719" y="3104"/>
                </a:lnTo>
                <a:lnTo>
                  <a:pt x="6703" y="3103"/>
                </a:lnTo>
                <a:lnTo>
                  <a:pt x="6692" y="3103"/>
                </a:lnTo>
                <a:lnTo>
                  <a:pt x="6683" y="3103"/>
                </a:lnTo>
                <a:lnTo>
                  <a:pt x="6678" y="3104"/>
                </a:lnTo>
                <a:lnTo>
                  <a:pt x="6674" y="3105"/>
                </a:lnTo>
                <a:lnTo>
                  <a:pt x="6670" y="3106"/>
                </a:lnTo>
                <a:lnTo>
                  <a:pt x="6670" y="3108"/>
                </a:lnTo>
                <a:lnTo>
                  <a:pt x="6670" y="3110"/>
                </a:lnTo>
                <a:lnTo>
                  <a:pt x="6673" y="3112"/>
                </a:lnTo>
                <a:lnTo>
                  <a:pt x="6680" y="3119"/>
                </a:lnTo>
                <a:lnTo>
                  <a:pt x="6692" y="3125"/>
                </a:lnTo>
                <a:lnTo>
                  <a:pt x="6707" y="3132"/>
                </a:lnTo>
                <a:lnTo>
                  <a:pt x="6723" y="3140"/>
                </a:lnTo>
                <a:lnTo>
                  <a:pt x="6740" y="3148"/>
                </a:lnTo>
                <a:lnTo>
                  <a:pt x="6752" y="3155"/>
                </a:lnTo>
                <a:lnTo>
                  <a:pt x="6762" y="3162"/>
                </a:lnTo>
                <a:lnTo>
                  <a:pt x="6767" y="3166"/>
                </a:lnTo>
                <a:lnTo>
                  <a:pt x="6770" y="3170"/>
                </a:lnTo>
                <a:lnTo>
                  <a:pt x="6770" y="3173"/>
                </a:lnTo>
                <a:lnTo>
                  <a:pt x="6768" y="3177"/>
                </a:lnTo>
                <a:lnTo>
                  <a:pt x="6765" y="3179"/>
                </a:lnTo>
                <a:lnTo>
                  <a:pt x="6754" y="3183"/>
                </a:lnTo>
                <a:lnTo>
                  <a:pt x="6742" y="3186"/>
                </a:lnTo>
                <a:lnTo>
                  <a:pt x="6736" y="3187"/>
                </a:lnTo>
                <a:lnTo>
                  <a:pt x="6731" y="3189"/>
                </a:lnTo>
                <a:lnTo>
                  <a:pt x="6726" y="3192"/>
                </a:lnTo>
                <a:lnTo>
                  <a:pt x="6724" y="3194"/>
                </a:lnTo>
                <a:lnTo>
                  <a:pt x="6709" y="3191"/>
                </a:lnTo>
                <a:lnTo>
                  <a:pt x="6693" y="3186"/>
                </a:lnTo>
                <a:lnTo>
                  <a:pt x="6678" y="3183"/>
                </a:lnTo>
                <a:lnTo>
                  <a:pt x="6663" y="3179"/>
                </a:lnTo>
                <a:lnTo>
                  <a:pt x="6682" y="3192"/>
                </a:lnTo>
                <a:lnTo>
                  <a:pt x="6699" y="3204"/>
                </a:lnTo>
                <a:lnTo>
                  <a:pt x="6717" y="3217"/>
                </a:lnTo>
                <a:lnTo>
                  <a:pt x="6736" y="3230"/>
                </a:lnTo>
                <a:lnTo>
                  <a:pt x="6747" y="3236"/>
                </a:lnTo>
                <a:lnTo>
                  <a:pt x="6757" y="3242"/>
                </a:lnTo>
                <a:lnTo>
                  <a:pt x="6770" y="3247"/>
                </a:lnTo>
                <a:lnTo>
                  <a:pt x="6784" y="3252"/>
                </a:lnTo>
                <a:lnTo>
                  <a:pt x="6800" y="3257"/>
                </a:lnTo>
                <a:lnTo>
                  <a:pt x="6818" y="3260"/>
                </a:lnTo>
                <a:lnTo>
                  <a:pt x="6836" y="3264"/>
                </a:lnTo>
                <a:lnTo>
                  <a:pt x="6857" y="3267"/>
                </a:lnTo>
                <a:lnTo>
                  <a:pt x="6863" y="3266"/>
                </a:lnTo>
                <a:lnTo>
                  <a:pt x="6866" y="3263"/>
                </a:lnTo>
                <a:lnTo>
                  <a:pt x="6867" y="3261"/>
                </a:lnTo>
                <a:lnTo>
                  <a:pt x="6868" y="3258"/>
                </a:lnTo>
                <a:lnTo>
                  <a:pt x="6867" y="3255"/>
                </a:lnTo>
                <a:lnTo>
                  <a:pt x="6866" y="3252"/>
                </a:lnTo>
                <a:lnTo>
                  <a:pt x="6864" y="3248"/>
                </a:lnTo>
                <a:lnTo>
                  <a:pt x="6861" y="3245"/>
                </a:lnTo>
                <a:lnTo>
                  <a:pt x="6854" y="3238"/>
                </a:lnTo>
                <a:lnTo>
                  <a:pt x="6847" y="3230"/>
                </a:lnTo>
                <a:lnTo>
                  <a:pt x="6841" y="3223"/>
                </a:lnTo>
                <a:lnTo>
                  <a:pt x="6837" y="3216"/>
                </a:lnTo>
                <a:lnTo>
                  <a:pt x="6850" y="3221"/>
                </a:lnTo>
                <a:lnTo>
                  <a:pt x="6861" y="3226"/>
                </a:lnTo>
                <a:lnTo>
                  <a:pt x="6871" y="3230"/>
                </a:lnTo>
                <a:lnTo>
                  <a:pt x="6880" y="3236"/>
                </a:lnTo>
                <a:lnTo>
                  <a:pt x="6896" y="3245"/>
                </a:lnTo>
                <a:lnTo>
                  <a:pt x="6910" y="3255"/>
                </a:lnTo>
                <a:lnTo>
                  <a:pt x="6924" y="3266"/>
                </a:lnTo>
                <a:lnTo>
                  <a:pt x="6939" y="3275"/>
                </a:lnTo>
                <a:lnTo>
                  <a:pt x="6949" y="3279"/>
                </a:lnTo>
                <a:lnTo>
                  <a:pt x="6958" y="3284"/>
                </a:lnTo>
                <a:lnTo>
                  <a:pt x="6969" y="3288"/>
                </a:lnTo>
                <a:lnTo>
                  <a:pt x="6982" y="3292"/>
                </a:lnTo>
                <a:lnTo>
                  <a:pt x="7002" y="3303"/>
                </a:lnTo>
                <a:lnTo>
                  <a:pt x="7021" y="3314"/>
                </a:lnTo>
                <a:lnTo>
                  <a:pt x="7038" y="3323"/>
                </a:lnTo>
                <a:lnTo>
                  <a:pt x="7052" y="3334"/>
                </a:lnTo>
                <a:lnTo>
                  <a:pt x="7078" y="3354"/>
                </a:lnTo>
                <a:lnTo>
                  <a:pt x="7101" y="3376"/>
                </a:lnTo>
                <a:lnTo>
                  <a:pt x="7114" y="3385"/>
                </a:lnTo>
                <a:lnTo>
                  <a:pt x="7127" y="3396"/>
                </a:lnTo>
                <a:lnTo>
                  <a:pt x="7141" y="3406"/>
                </a:lnTo>
                <a:lnTo>
                  <a:pt x="7156" y="3417"/>
                </a:lnTo>
                <a:lnTo>
                  <a:pt x="7174" y="3427"/>
                </a:lnTo>
                <a:lnTo>
                  <a:pt x="7195" y="3437"/>
                </a:lnTo>
                <a:lnTo>
                  <a:pt x="7217" y="3448"/>
                </a:lnTo>
                <a:lnTo>
                  <a:pt x="7243" y="3457"/>
                </a:lnTo>
                <a:lnTo>
                  <a:pt x="7282" y="3480"/>
                </a:lnTo>
                <a:lnTo>
                  <a:pt x="7320" y="3502"/>
                </a:lnTo>
                <a:lnTo>
                  <a:pt x="7358" y="3525"/>
                </a:lnTo>
                <a:lnTo>
                  <a:pt x="7397" y="3547"/>
                </a:lnTo>
                <a:lnTo>
                  <a:pt x="7393" y="3562"/>
                </a:lnTo>
                <a:lnTo>
                  <a:pt x="7389" y="3576"/>
                </a:lnTo>
                <a:lnTo>
                  <a:pt x="7388" y="3579"/>
                </a:lnTo>
                <a:lnTo>
                  <a:pt x="7388" y="3584"/>
                </a:lnTo>
                <a:lnTo>
                  <a:pt x="7389" y="3588"/>
                </a:lnTo>
                <a:lnTo>
                  <a:pt x="7391" y="3592"/>
                </a:lnTo>
                <a:lnTo>
                  <a:pt x="7393" y="3596"/>
                </a:lnTo>
                <a:lnTo>
                  <a:pt x="7398" y="3602"/>
                </a:lnTo>
                <a:lnTo>
                  <a:pt x="7403" y="3606"/>
                </a:lnTo>
                <a:lnTo>
                  <a:pt x="7410" y="3613"/>
                </a:lnTo>
                <a:lnTo>
                  <a:pt x="7447" y="3634"/>
                </a:lnTo>
                <a:lnTo>
                  <a:pt x="7485" y="3655"/>
                </a:lnTo>
                <a:lnTo>
                  <a:pt x="7522" y="3677"/>
                </a:lnTo>
                <a:lnTo>
                  <a:pt x="7561" y="3699"/>
                </a:lnTo>
                <a:lnTo>
                  <a:pt x="7574" y="3698"/>
                </a:lnTo>
                <a:lnTo>
                  <a:pt x="7587" y="3697"/>
                </a:lnTo>
                <a:lnTo>
                  <a:pt x="7549" y="3676"/>
                </a:lnTo>
                <a:lnTo>
                  <a:pt x="7511" y="3654"/>
                </a:lnTo>
                <a:lnTo>
                  <a:pt x="7473" y="3633"/>
                </a:lnTo>
                <a:lnTo>
                  <a:pt x="7435" y="3611"/>
                </a:lnTo>
                <a:lnTo>
                  <a:pt x="7456" y="3615"/>
                </a:lnTo>
                <a:lnTo>
                  <a:pt x="7475" y="3620"/>
                </a:lnTo>
                <a:lnTo>
                  <a:pt x="7492" y="3624"/>
                </a:lnTo>
                <a:lnTo>
                  <a:pt x="7508" y="3630"/>
                </a:lnTo>
                <a:lnTo>
                  <a:pt x="7523" y="3636"/>
                </a:lnTo>
                <a:lnTo>
                  <a:pt x="7538" y="3643"/>
                </a:lnTo>
                <a:lnTo>
                  <a:pt x="7551" y="3649"/>
                </a:lnTo>
                <a:lnTo>
                  <a:pt x="7564" y="3655"/>
                </a:lnTo>
                <a:lnTo>
                  <a:pt x="7589" y="3669"/>
                </a:lnTo>
                <a:lnTo>
                  <a:pt x="7613" y="3684"/>
                </a:lnTo>
                <a:lnTo>
                  <a:pt x="7636" y="3698"/>
                </a:lnTo>
                <a:lnTo>
                  <a:pt x="7662" y="3711"/>
                </a:lnTo>
                <a:lnTo>
                  <a:pt x="7671" y="3722"/>
                </a:lnTo>
                <a:lnTo>
                  <a:pt x="7681" y="3732"/>
                </a:lnTo>
                <a:lnTo>
                  <a:pt x="7694" y="3743"/>
                </a:lnTo>
                <a:lnTo>
                  <a:pt x="7709" y="3753"/>
                </a:lnTo>
                <a:lnTo>
                  <a:pt x="7743" y="3774"/>
                </a:lnTo>
                <a:lnTo>
                  <a:pt x="7780" y="3795"/>
                </a:lnTo>
                <a:lnTo>
                  <a:pt x="7819" y="3815"/>
                </a:lnTo>
                <a:lnTo>
                  <a:pt x="7858" y="3835"/>
                </a:lnTo>
                <a:lnTo>
                  <a:pt x="7877" y="3846"/>
                </a:lnTo>
                <a:lnTo>
                  <a:pt x="7895" y="3856"/>
                </a:lnTo>
                <a:lnTo>
                  <a:pt x="7911" y="3866"/>
                </a:lnTo>
                <a:lnTo>
                  <a:pt x="7927" y="3877"/>
                </a:lnTo>
                <a:lnTo>
                  <a:pt x="7939" y="3883"/>
                </a:lnTo>
                <a:lnTo>
                  <a:pt x="7951" y="3891"/>
                </a:lnTo>
                <a:lnTo>
                  <a:pt x="7964" y="3898"/>
                </a:lnTo>
                <a:lnTo>
                  <a:pt x="7976" y="3906"/>
                </a:lnTo>
                <a:lnTo>
                  <a:pt x="7975" y="3906"/>
                </a:lnTo>
                <a:lnTo>
                  <a:pt x="7975" y="3906"/>
                </a:lnTo>
                <a:lnTo>
                  <a:pt x="7976" y="3906"/>
                </a:lnTo>
                <a:lnTo>
                  <a:pt x="7998" y="3913"/>
                </a:lnTo>
                <a:lnTo>
                  <a:pt x="8019" y="3922"/>
                </a:lnTo>
                <a:lnTo>
                  <a:pt x="8039" y="3931"/>
                </a:lnTo>
                <a:lnTo>
                  <a:pt x="8057" y="3939"/>
                </a:lnTo>
                <a:lnTo>
                  <a:pt x="8092" y="3956"/>
                </a:lnTo>
                <a:lnTo>
                  <a:pt x="8125" y="3976"/>
                </a:lnTo>
                <a:lnTo>
                  <a:pt x="8158" y="3994"/>
                </a:lnTo>
                <a:lnTo>
                  <a:pt x="8192" y="4012"/>
                </a:lnTo>
                <a:lnTo>
                  <a:pt x="8210" y="4021"/>
                </a:lnTo>
                <a:lnTo>
                  <a:pt x="8228" y="4029"/>
                </a:lnTo>
                <a:lnTo>
                  <a:pt x="8249" y="4038"/>
                </a:lnTo>
                <a:lnTo>
                  <a:pt x="8269" y="4045"/>
                </a:lnTo>
                <a:lnTo>
                  <a:pt x="8270" y="4046"/>
                </a:lnTo>
                <a:lnTo>
                  <a:pt x="8271" y="4046"/>
                </a:lnTo>
                <a:lnTo>
                  <a:pt x="8270" y="4046"/>
                </a:lnTo>
                <a:lnTo>
                  <a:pt x="8270" y="4046"/>
                </a:lnTo>
                <a:lnTo>
                  <a:pt x="8303" y="4069"/>
                </a:lnTo>
                <a:lnTo>
                  <a:pt x="8339" y="4091"/>
                </a:lnTo>
                <a:lnTo>
                  <a:pt x="8357" y="4103"/>
                </a:lnTo>
                <a:lnTo>
                  <a:pt x="8378" y="4114"/>
                </a:lnTo>
                <a:lnTo>
                  <a:pt x="8399" y="4124"/>
                </a:lnTo>
                <a:lnTo>
                  <a:pt x="8423" y="4135"/>
                </a:lnTo>
                <a:lnTo>
                  <a:pt x="8428" y="4142"/>
                </a:lnTo>
                <a:lnTo>
                  <a:pt x="8435" y="4149"/>
                </a:lnTo>
                <a:lnTo>
                  <a:pt x="8442" y="4156"/>
                </a:lnTo>
                <a:lnTo>
                  <a:pt x="8451" y="4163"/>
                </a:lnTo>
                <a:lnTo>
                  <a:pt x="8471" y="4176"/>
                </a:lnTo>
                <a:lnTo>
                  <a:pt x="8495" y="4190"/>
                </a:lnTo>
                <a:lnTo>
                  <a:pt x="8519" y="4203"/>
                </a:lnTo>
                <a:lnTo>
                  <a:pt x="8545" y="4217"/>
                </a:lnTo>
                <a:lnTo>
                  <a:pt x="8571" y="4229"/>
                </a:lnTo>
                <a:lnTo>
                  <a:pt x="8596" y="4243"/>
                </a:lnTo>
                <a:lnTo>
                  <a:pt x="8631" y="4265"/>
                </a:lnTo>
                <a:lnTo>
                  <a:pt x="8668" y="4286"/>
                </a:lnTo>
                <a:lnTo>
                  <a:pt x="8704" y="4308"/>
                </a:lnTo>
                <a:lnTo>
                  <a:pt x="8741" y="4329"/>
                </a:lnTo>
                <a:lnTo>
                  <a:pt x="8744" y="4338"/>
                </a:lnTo>
                <a:lnTo>
                  <a:pt x="8746" y="4345"/>
                </a:lnTo>
                <a:lnTo>
                  <a:pt x="8784" y="4371"/>
                </a:lnTo>
                <a:lnTo>
                  <a:pt x="8819" y="4397"/>
                </a:lnTo>
                <a:lnTo>
                  <a:pt x="8827" y="4403"/>
                </a:lnTo>
                <a:lnTo>
                  <a:pt x="8832" y="4409"/>
                </a:lnTo>
                <a:lnTo>
                  <a:pt x="8837" y="4415"/>
                </a:lnTo>
                <a:lnTo>
                  <a:pt x="8841" y="4420"/>
                </a:lnTo>
                <a:lnTo>
                  <a:pt x="8843" y="4425"/>
                </a:lnTo>
                <a:lnTo>
                  <a:pt x="8843" y="4431"/>
                </a:lnTo>
                <a:lnTo>
                  <a:pt x="8841" y="4435"/>
                </a:lnTo>
                <a:lnTo>
                  <a:pt x="8836" y="4439"/>
                </a:lnTo>
                <a:lnTo>
                  <a:pt x="8779" y="4410"/>
                </a:lnTo>
                <a:lnTo>
                  <a:pt x="8725" y="4380"/>
                </a:lnTo>
                <a:lnTo>
                  <a:pt x="8673" y="4350"/>
                </a:lnTo>
                <a:lnTo>
                  <a:pt x="8621" y="4320"/>
                </a:lnTo>
                <a:lnTo>
                  <a:pt x="8569" y="4289"/>
                </a:lnTo>
                <a:lnTo>
                  <a:pt x="8514" y="4260"/>
                </a:lnTo>
                <a:lnTo>
                  <a:pt x="8485" y="4245"/>
                </a:lnTo>
                <a:lnTo>
                  <a:pt x="8456" y="4231"/>
                </a:lnTo>
                <a:lnTo>
                  <a:pt x="8425" y="4217"/>
                </a:lnTo>
                <a:lnTo>
                  <a:pt x="8393" y="4203"/>
                </a:lnTo>
                <a:lnTo>
                  <a:pt x="8339" y="4172"/>
                </a:lnTo>
                <a:lnTo>
                  <a:pt x="8285" y="4141"/>
                </a:lnTo>
                <a:lnTo>
                  <a:pt x="8230" y="4109"/>
                </a:lnTo>
                <a:lnTo>
                  <a:pt x="8177" y="4079"/>
                </a:lnTo>
                <a:lnTo>
                  <a:pt x="8123" y="4048"/>
                </a:lnTo>
                <a:lnTo>
                  <a:pt x="8068" y="4017"/>
                </a:lnTo>
                <a:lnTo>
                  <a:pt x="8014" y="3986"/>
                </a:lnTo>
                <a:lnTo>
                  <a:pt x="7960" y="3955"/>
                </a:lnTo>
                <a:lnTo>
                  <a:pt x="7906" y="3925"/>
                </a:lnTo>
                <a:lnTo>
                  <a:pt x="7851" y="3894"/>
                </a:lnTo>
                <a:lnTo>
                  <a:pt x="7797" y="3863"/>
                </a:lnTo>
                <a:lnTo>
                  <a:pt x="7743" y="3832"/>
                </a:lnTo>
                <a:lnTo>
                  <a:pt x="7689" y="3801"/>
                </a:lnTo>
                <a:lnTo>
                  <a:pt x="7634" y="3771"/>
                </a:lnTo>
                <a:lnTo>
                  <a:pt x="7579" y="3740"/>
                </a:lnTo>
                <a:lnTo>
                  <a:pt x="7525" y="3709"/>
                </a:lnTo>
                <a:lnTo>
                  <a:pt x="7501" y="3696"/>
                </a:lnTo>
                <a:lnTo>
                  <a:pt x="7475" y="3684"/>
                </a:lnTo>
                <a:lnTo>
                  <a:pt x="7447" y="3673"/>
                </a:lnTo>
                <a:lnTo>
                  <a:pt x="7420" y="3660"/>
                </a:lnTo>
                <a:lnTo>
                  <a:pt x="7407" y="3653"/>
                </a:lnTo>
                <a:lnTo>
                  <a:pt x="7395" y="3646"/>
                </a:lnTo>
                <a:lnTo>
                  <a:pt x="7382" y="3638"/>
                </a:lnTo>
                <a:lnTo>
                  <a:pt x="7369" y="3632"/>
                </a:lnTo>
                <a:lnTo>
                  <a:pt x="7313" y="3600"/>
                </a:lnTo>
                <a:lnTo>
                  <a:pt x="7257" y="3569"/>
                </a:lnTo>
                <a:lnTo>
                  <a:pt x="7200" y="3536"/>
                </a:lnTo>
                <a:lnTo>
                  <a:pt x="7144" y="3505"/>
                </a:lnTo>
                <a:lnTo>
                  <a:pt x="7088" y="3473"/>
                </a:lnTo>
                <a:lnTo>
                  <a:pt x="7032" y="3442"/>
                </a:lnTo>
                <a:lnTo>
                  <a:pt x="6977" y="3410"/>
                </a:lnTo>
                <a:lnTo>
                  <a:pt x="6920" y="3379"/>
                </a:lnTo>
                <a:lnTo>
                  <a:pt x="6858" y="3343"/>
                </a:lnTo>
                <a:lnTo>
                  <a:pt x="6795" y="3307"/>
                </a:lnTo>
                <a:lnTo>
                  <a:pt x="6733" y="3271"/>
                </a:lnTo>
                <a:lnTo>
                  <a:pt x="6671" y="3236"/>
                </a:lnTo>
                <a:lnTo>
                  <a:pt x="6612" y="3200"/>
                </a:lnTo>
                <a:lnTo>
                  <a:pt x="6554" y="3164"/>
                </a:lnTo>
                <a:lnTo>
                  <a:pt x="6500" y="3128"/>
                </a:lnTo>
                <a:lnTo>
                  <a:pt x="6449" y="3092"/>
                </a:lnTo>
                <a:lnTo>
                  <a:pt x="6446" y="3086"/>
                </a:lnTo>
                <a:lnTo>
                  <a:pt x="6440" y="3079"/>
                </a:lnTo>
                <a:lnTo>
                  <a:pt x="6434" y="3073"/>
                </a:lnTo>
                <a:lnTo>
                  <a:pt x="6426" y="3066"/>
                </a:lnTo>
                <a:lnTo>
                  <a:pt x="6408" y="3053"/>
                </a:lnTo>
                <a:lnTo>
                  <a:pt x="6386" y="3041"/>
                </a:lnTo>
                <a:lnTo>
                  <a:pt x="6362" y="3027"/>
                </a:lnTo>
                <a:lnTo>
                  <a:pt x="6338" y="3014"/>
                </a:lnTo>
                <a:lnTo>
                  <a:pt x="6316" y="3000"/>
                </a:lnTo>
                <a:lnTo>
                  <a:pt x="6295" y="2987"/>
                </a:lnTo>
                <a:lnTo>
                  <a:pt x="6316" y="2992"/>
                </a:lnTo>
                <a:lnTo>
                  <a:pt x="6336" y="2997"/>
                </a:lnTo>
                <a:lnTo>
                  <a:pt x="6356" y="3002"/>
                </a:lnTo>
                <a:lnTo>
                  <a:pt x="6376" y="3007"/>
                </a:lnTo>
                <a:lnTo>
                  <a:pt x="6371" y="3000"/>
                </a:lnTo>
                <a:lnTo>
                  <a:pt x="6362" y="2993"/>
                </a:lnTo>
                <a:lnTo>
                  <a:pt x="6351" y="2986"/>
                </a:lnTo>
                <a:lnTo>
                  <a:pt x="6338" y="2980"/>
                </a:lnTo>
                <a:lnTo>
                  <a:pt x="6312" y="2967"/>
                </a:lnTo>
                <a:lnTo>
                  <a:pt x="6284" y="2956"/>
                </a:lnTo>
                <a:lnTo>
                  <a:pt x="6272" y="2953"/>
                </a:lnTo>
                <a:lnTo>
                  <a:pt x="6265" y="2952"/>
                </a:lnTo>
                <a:lnTo>
                  <a:pt x="6264" y="2953"/>
                </a:lnTo>
                <a:lnTo>
                  <a:pt x="6263" y="2954"/>
                </a:lnTo>
                <a:lnTo>
                  <a:pt x="6263" y="2955"/>
                </a:lnTo>
                <a:lnTo>
                  <a:pt x="6264" y="2957"/>
                </a:lnTo>
                <a:lnTo>
                  <a:pt x="6265" y="2960"/>
                </a:lnTo>
                <a:lnTo>
                  <a:pt x="6267" y="2965"/>
                </a:lnTo>
                <a:lnTo>
                  <a:pt x="6267" y="2967"/>
                </a:lnTo>
                <a:lnTo>
                  <a:pt x="6266" y="2968"/>
                </a:lnTo>
                <a:lnTo>
                  <a:pt x="6265" y="2969"/>
                </a:lnTo>
                <a:lnTo>
                  <a:pt x="6263" y="2969"/>
                </a:lnTo>
                <a:lnTo>
                  <a:pt x="6242" y="2962"/>
                </a:lnTo>
                <a:lnTo>
                  <a:pt x="6216" y="2954"/>
                </a:lnTo>
                <a:lnTo>
                  <a:pt x="6184" y="2944"/>
                </a:lnTo>
                <a:lnTo>
                  <a:pt x="6141" y="2929"/>
                </a:lnTo>
                <a:lnTo>
                  <a:pt x="6162" y="2942"/>
                </a:lnTo>
                <a:lnTo>
                  <a:pt x="6183" y="2953"/>
                </a:lnTo>
                <a:lnTo>
                  <a:pt x="6201" y="2965"/>
                </a:lnTo>
                <a:lnTo>
                  <a:pt x="6218" y="2975"/>
                </a:lnTo>
                <a:lnTo>
                  <a:pt x="6249" y="2996"/>
                </a:lnTo>
                <a:lnTo>
                  <a:pt x="6277" y="3016"/>
                </a:lnTo>
                <a:lnTo>
                  <a:pt x="6304" y="3036"/>
                </a:lnTo>
                <a:lnTo>
                  <a:pt x="6334" y="3056"/>
                </a:lnTo>
                <a:lnTo>
                  <a:pt x="6350" y="3065"/>
                </a:lnTo>
                <a:lnTo>
                  <a:pt x="6367" y="3075"/>
                </a:lnTo>
                <a:lnTo>
                  <a:pt x="6387" y="3085"/>
                </a:lnTo>
                <a:lnTo>
                  <a:pt x="6407" y="3094"/>
                </a:lnTo>
                <a:lnTo>
                  <a:pt x="6440" y="3118"/>
                </a:lnTo>
                <a:lnTo>
                  <a:pt x="6474" y="3140"/>
                </a:lnTo>
                <a:lnTo>
                  <a:pt x="6506" y="3163"/>
                </a:lnTo>
                <a:lnTo>
                  <a:pt x="6539" y="3186"/>
                </a:lnTo>
                <a:lnTo>
                  <a:pt x="6583" y="3218"/>
                </a:lnTo>
                <a:lnTo>
                  <a:pt x="6631" y="3251"/>
                </a:lnTo>
                <a:lnTo>
                  <a:pt x="6680" y="3284"/>
                </a:lnTo>
                <a:lnTo>
                  <a:pt x="6729" y="3316"/>
                </a:lnTo>
                <a:lnTo>
                  <a:pt x="6778" y="3348"/>
                </a:lnTo>
                <a:lnTo>
                  <a:pt x="6825" y="3381"/>
                </a:lnTo>
                <a:lnTo>
                  <a:pt x="6847" y="3397"/>
                </a:lnTo>
                <a:lnTo>
                  <a:pt x="6867" y="3413"/>
                </a:lnTo>
                <a:lnTo>
                  <a:pt x="6886" y="3429"/>
                </a:lnTo>
                <a:lnTo>
                  <a:pt x="6905" y="3444"/>
                </a:lnTo>
                <a:lnTo>
                  <a:pt x="6897" y="3447"/>
                </a:lnTo>
                <a:lnTo>
                  <a:pt x="6894" y="3449"/>
                </a:lnTo>
                <a:lnTo>
                  <a:pt x="6895" y="3451"/>
                </a:lnTo>
                <a:lnTo>
                  <a:pt x="6897" y="3454"/>
                </a:lnTo>
                <a:lnTo>
                  <a:pt x="6907" y="3462"/>
                </a:lnTo>
                <a:lnTo>
                  <a:pt x="6915" y="3470"/>
                </a:lnTo>
                <a:lnTo>
                  <a:pt x="6921" y="3478"/>
                </a:lnTo>
                <a:lnTo>
                  <a:pt x="6926" y="3486"/>
                </a:lnTo>
                <a:lnTo>
                  <a:pt x="6930" y="3495"/>
                </a:lnTo>
                <a:lnTo>
                  <a:pt x="6933" y="3502"/>
                </a:lnTo>
                <a:lnTo>
                  <a:pt x="6933" y="3507"/>
                </a:lnTo>
                <a:lnTo>
                  <a:pt x="6931" y="3510"/>
                </a:lnTo>
                <a:lnTo>
                  <a:pt x="6929" y="3513"/>
                </a:lnTo>
                <a:lnTo>
                  <a:pt x="6926" y="3515"/>
                </a:lnTo>
                <a:lnTo>
                  <a:pt x="6923" y="3517"/>
                </a:lnTo>
                <a:lnTo>
                  <a:pt x="6917" y="3518"/>
                </a:lnTo>
                <a:lnTo>
                  <a:pt x="6911" y="3519"/>
                </a:lnTo>
                <a:lnTo>
                  <a:pt x="6902" y="3519"/>
                </a:lnTo>
                <a:lnTo>
                  <a:pt x="6893" y="3518"/>
                </a:lnTo>
                <a:lnTo>
                  <a:pt x="6884" y="3517"/>
                </a:lnTo>
                <a:lnTo>
                  <a:pt x="6875" y="3515"/>
                </a:lnTo>
                <a:lnTo>
                  <a:pt x="6866" y="3512"/>
                </a:lnTo>
                <a:lnTo>
                  <a:pt x="6850" y="3507"/>
                </a:lnTo>
                <a:lnTo>
                  <a:pt x="6835" y="3499"/>
                </a:lnTo>
                <a:lnTo>
                  <a:pt x="6806" y="3481"/>
                </a:lnTo>
                <a:lnTo>
                  <a:pt x="6779" y="3464"/>
                </a:lnTo>
                <a:lnTo>
                  <a:pt x="6749" y="3448"/>
                </a:lnTo>
                <a:lnTo>
                  <a:pt x="6716" y="3433"/>
                </a:lnTo>
                <a:lnTo>
                  <a:pt x="6681" y="3419"/>
                </a:lnTo>
                <a:lnTo>
                  <a:pt x="6646" y="3405"/>
                </a:lnTo>
                <a:lnTo>
                  <a:pt x="6609" y="3392"/>
                </a:lnTo>
                <a:lnTo>
                  <a:pt x="6573" y="3378"/>
                </a:lnTo>
                <a:lnTo>
                  <a:pt x="6536" y="3365"/>
                </a:lnTo>
                <a:lnTo>
                  <a:pt x="6501" y="3351"/>
                </a:lnTo>
                <a:lnTo>
                  <a:pt x="6479" y="3343"/>
                </a:lnTo>
                <a:lnTo>
                  <a:pt x="6460" y="3336"/>
                </a:lnTo>
                <a:lnTo>
                  <a:pt x="6442" y="3331"/>
                </a:lnTo>
                <a:lnTo>
                  <a:pt x="6423" y="3327"/>
                </a:lnTo>
                <a:lnTo>
                  <a:pt x="6407" y="3323"/>
                </a:lnTo>
                <a:lnTo>
                  <a:pt x="6392" y="3320"/>
                </a:lnTo>
                <a:lnTo>
                  <a:pt x="6378" y="3319"/>
                </a:lnTo>
                <a:lnTo>
                  <a:pt x="6365" y="3318"/>
                </a:lnTo>
                <a:lnTo>
                  <a:pt x="6352" y="3318"/>
                </a:lnTo>
                <a:lnTo>
                  <a:pt x="6341" y="3318"/>
                </a:lnTo>
                <a:lnTo>
                  <a:pt x="6330" y="3319"/>
                </a:lnTo>
                <a:lnTo>
                  <a:pt x="6319" y="3320"/>
                </a:lnTo>
                <a:lnTo>
                  <a:pt x="6299" y="3324"/>
                </a:lnTo>
                <a:lnTo>
                  <a:pt x="6280" y="3329"/>
                </a:lnTo>
                <a:lnTo>
                  <a:pt x="6273" y="3330"/>
                </a:lnTo>
                <a:lnTo>
                  <a:pt x="6265" y="3330"/>
                </a:lnTo>
                <a:lnTo>
                  <a:pt x="6257" y="3330"/>
                </a:lnTo>
                <a:lnTo>
                  <a:pt x="6246" y="3328"/>
                </a:lnTo>
                <a:lnTo>
                  <a:pt x="6235" y="3326"/>
                </a:lnTo>
                <a:lnTo>
                  <a:pt x="6225" y="3322"/>
                </a:lnTo>
                <a:lnTo>
                  <a:pt x="6213" y="3318"/>
                </a:lnTo>
                <a:lnTo>
                  <a:pt x="6202" y="3313"/>
                </a:lnTo>
                <a:lnTo>
                  <a:pt x="6189" y="3305"/>
                </a:lnTo>
                <a:lnTo>
                  <a:pt x="6182" y="3300"/>
                </a:lnTo>
                <a:lnTo>
                  <a:pt x="6179" y="3297"/>
                </a:lnTo>
                <a:lnTo>
                  <a:pt x="6177" y="3294"/>
                </a:lnTo>
                <a:lnTo>
                  <a:pt x="6177" y="3292"/>
                </a:lnTo>
                <a:lnTo>
                  <a:pt x="6177" y="3291"/>
                </a:lnTo>
                <a:lnTo>
                  <a:pt x="6178" y="3289"/>
                </a:lnTo>
                <a:lnTo>
                  <a:pt x="6180" y="3288"/>
                </a:lnTo>
                <a:lnTo>
                  <a:pt x="6184" y="3288"/>
                </a:lnTo>
                <a:lnTo>
                  <a:pt x="6188" y="3287"/>
                </a:lnTo>
                <a:lnTo>
                  <a:pt x="6198" y="3287"/>
                </a:lnTo>
                <a:lnTo>
                  <a:pt x="6209" y="3288"/>
                </a:lnTo>
                <a:lnTo>
                  <a:pt x="6225" y="3289"/>
                </a:lnTo>
                <a:lnTo>
                  <a:pt x="6236" y="3289"/>
                </a:lnTo>
                <a:lnTo>
                  <a:pt x="6247" y="3289"/>
                </a:lnTo>
                <a:lnTo>
                  <a:pt x="6256" y="3288"/>
                </a:lnTo>
                <a:lnTo>
                  <a:pt x="6262" y="3286"/>
                </a:lnTo>
                <a:lnTo>
                  <a:pt x="6269" y="3284"/>
                </a:lnTo>
                <a:lnTo>
                  <a:pt x="6274" y="3281"/>
                </a:lnTo>
                <a:lnTo>
                  <a:pt x="6279" y="3277"/>
                </a:lnTo>
                <a:lnTo>
                  <a:pt x="6289" y="3272"/>
                </a:lnTo>
                <a:lnTo>
                  <a:pt x="6300" y="3267"/>
                </a:lnTo>
                <a:lnTo>
                  <a:pt x="6307" y="3263"/>
                </a:lnTo>
                <a:lnTo>
                  <a:pt x="6316" y="3262"/>
                </a:lnTo>
                <a:lnTo>
                  <a:pt x="6326" y="3261"/>
                </a:lnTo>
                <a:lnTo>
                  <a:pt x="6337" y="3260"/>
                </a:lnTo>
                <a:lnTo>
                  <a:pt x="6295" y="3246"/>
                </a:lnTo>
                <a:lnTo>
                  <a:pt x="6254" y="3232"/>
                </a:lnTo>
                <a:lnTo>
                  <a:pt x="6212" y="3219"/>
                </a:lnTo>
                <a:lnTo>
                  <a:pt x="6170" y="3206"/>
                </a:lnTo>
                <a:lnTo>
                  <a:pt x="6129" y="3191"/>
                </a:lnTo>
                <a:lnTo>
                  <a:pt x="6087" y="3173"/>
                </a:lnTo>
                <a:lnTo>
                  <a:pt x="6067" y="3164"/>
                </a:lnTo>
                <a:lnTo>
                  <a:pt x="6046" y="3153"/>
                </a:lnTo>
                <a:lnTo>
                  <a:pt x="6025" y="3142"/>
                </a:lnTo>
                <a:lnTo>
                  <a:pt x="6004" y="3130"/>
                </a:lnTo>
                <a:lnTo>
                  <a:pt x="6025" y="3160"/>
                </a:lnTo>
                <a:lnTo>
                  <a:pt x="6041" y="3184"/>
                </a:lnTo>
                <a:lnTo>
                  <a:pt x="6056" y="3206"/>
                </a:lnTo>
                <a:lnTo>
                  <a:pt x="6069" y="3225"/>
                </a:lnTo>
                <a:lnTo>
                  <a:pt x="6039" y="3217"/>
                </a:lnTo>
                <a:lnTo>
                  <a:pt x="6007" y="3209"/>
                </a:lnTo>
                <a:lnTo>
                  <a:pt x="5974" y="3199"/>
                </a:lnTo>
                <a:lnTo>
                  <a:pt x="5945" y="3192"/>
                </a:lnTo>
                <a:lnTo>
                  <a:pt x="5931" y="3189"/>
                </a:lnTo>
                <a:lnTo>
                  <a:pt x="5919" y="3188"/>
                </a:lnTo>
                <a:lnTo>
                  <a:pt x="5910" y="3188"/>
                </a:lnTo>
                <a:lnTo>
                  <a:pt x="5901" y="3189"/>
                </a:lnTo>
                <a:lnTo>
                  <a:pt x="5899" y="3192"/>
                </a:lnTo>
                <a:lnTo>
                  <a:pt x="5896" y="3193"/>
                </a:lnTo>
                <a:lnTo>
                  <a:pt x="5895" y="3196"/>
                </a:lnTo>
                <a:lnTo>
                  <a:pt x="5894" y="3198"/>
                </a:lnTo>
                <a:lnTo>
                  <a:pt x="5894" y="3202"/>
                </a:lnTo>
                <a:lnTo>
                  <a:pt x="5895" y="3207"/>
                </a:lnTo>
                <a:lnTo>
                  <a:pt x="5896" y="3211"/>
                </a:lnTo>
                <a:lnTo>
                  <a:pt x="5898" y="3216"/>
                </a:lnTo>
                <a:lnTo>
                  <a:pt x="5909" y="3239"/>
                </a:lnTo>
                <a:lnTo>
                  <a:pt x="5915" y="3255"/>
                </a:lnTo>
                <a:lnTo>
                  <a:pt x="5916" y="3261"/>
                </a:lnTo>
                <a:lnTo>
                  <a:pt x="5916" y="3268"/>
                </a:lnTo>
                <a:lnTo>
                  <a:pt x="5915" y="3272"/>
                </a:lnTo>
                <a:lnTo>
                  <a:pt x="5913" y="3276"/>
                </a:lnTo>
                <a:lnTo>
                  <a:pt x="5908" y="3279"/>
                </a:lnTo>
                <a:lnTo>
                  <a:pt x="5902" y="3283"/>
                </a:lnTo>
                <a:lnTo>
                  <a:pt x="5894" y="3285"/>
                </a:lnTo>
                <a:lnTo>
                  <a:pt x="5884" y="3287"/>
                </a:lnTo>
                <a:lnTo>
                  <a:pt x="5859" y="3291"/>
                </a:lnTo>
                <a:lnTo>
                  <a:pt x="5826" y="3296"/>
                </a:lnTo>
                <a:lnTo>
                  <a:pt x="5859" y="3311"/>
                </a:lnTo>
                <a:lnTo>
                  <a:pt x="5894" y="3326"/>
                </a:lnTo>
                <a:lnTo>
                  <a:pt x="5928" y="3339"/>
                </a:lnTo>
                <a:lnTo>
                  <a:pt x="5962" y="3353"/>
                </a:lnTo>
                <a:lnTo>
                  <a:pt x="5997" y="3365"/>
                </a:lnTo>
                <a:lnTo>
                  <a:pt x="6033" y="3376"/>
                </a:lnTo>
                <a:lnTo>
                  <a:pt x="6053" y="3380"/>
                </a:lnTo>
                <a:lnTo>
                  <a:pt x="6072" y="3384"/>
                </a:lnTo>
                <a:lnTo>
                  <a:pt x="6091" y="3387"/>
                </a:lnTo>
                <a:lnTo>
                  <a:pt x="6112" y="3390"/>
                </a:lnTo>
                <a:lnTo>
                  <a:pt x="6125" y="3397"/>
                </a:lnTo>
                <a:lnTo>
                  <a:pt x="6137" y="3405"/>
                </a:lnTo>
                <a:lnTo>
                  <a:pt x="6135" y="3408"/>
                </a:lnTo>
                <a:lnTo>
                  <a:pt x="6134" y="3412"/>
                </a:lnTo>
                <a:lnTo>
                  <a:pt x="6134" y="3415"/>
                </a:lnTo>
                <a:lnTo>
                  <a:pt x="6133" y="3420"/>
                </a:lnTo>
                <a:lnTo>
                  <a:pt x="6133" y="3422"/>
                </a:lnTo>
                <a:lnTo>
                  <a:pt x="6132" y="3424"/>
                </a:lnTo>
                <a:lnTo>
                  <a:pt x="6130" y="3425"/>
                </a:lnTo>
                <a:lnTo>
                  <a:pt x="6128" y="3427"/>
                </a:lnTo>
                <a:lnTo>
                  <a:pt x="6119" y="3428"/>
                </a:lnTo>
                <a:lnTo>
                  <a:pt x="6106" y="3429"/>
                </a:lnTo>
                <a:lnTo>
                  <a:pt x="6100" y="3429"/>
                </a:lnTo>
                <a:lnTo>
                  <a:pt x="6095" y="3430"/>
                </a:lnTo>
                <a:lnTo>
                  <a:pt x="6091" y="3432"/>
                </a:lnTo>
                <a:lnTo>
                  <a:pt x="6089" y="3433"/>
                </a:lnTo>
                <a:lnTo>
                  <a:pt x="6089" y="3434"/>
                </a:lnTo>
                <a:lnTo>
                  <a:pt x="6090" y="3436"/>
                </a:lnTo>
                <a:lnTo>
                  <a:pt x="6092" y="3437"/>
                </a:lnTo>
                <a:lnTo>
                  <a:pt x="6096" y="3439"/>
                </a:lnTo>
                <a:lnTo>
                  <a:pt x="6104" y="3443"/>
                </a:lnTo>
                <a:lnTo>
                  <a:pt x="6117" y="3448"/>
                </a:lnTo>
                <a:lnTo>
                  <a:pt x="6131" y="3453"/>
                </a:lnTo>
                <a:lnTo>
                  <a:pt x="6146" y="3457"/>
                </a:lnTo>
                <a:lnTo>
                  <a:pt x="6158" y="3464"/>
                </a:lnTo>
                <a:lnTo>
                  <a:pt x="6170" y="3470"/>
                </a:lnTo>
                <a:lnTo>
                  <a:pt x="6164" y="3473"/>
                </a:lnTo>
                <a:lnTo>
                  <a:pt x="6161" y="3478"/>
                </a:lnTo>
                <a:lnTo>
                  <a:pt x="6161" y="3479"/>
                </a:lnTo>
                <a:lnTo>
                  <a:pt x="6161" y="3482"/>
                </a:lnTo>
                <a:lnTo>
                  <a:pt x="6162" y="3484"/>
                </a:lnTo>
                <a:lnTo>
                  <a:pt x="6163" y="3486"/>
                </a:lnTo>
                <a:lnTo>
                  <a:pt x="6169" y="3492"/>
                </a:lnTo>
                <a:lnTo>
                  <a:pt x="6177" y="3497"/>
                </a:lnTo>
                <a:lnTo>
                  <a:pt x="6189" y="3503"/>
                </a:lnTo>
                <a:lnTo>
                  <a:pt x="6205" y="3511"/>
                </a:lnTo>
                <a:lnTo>
                  <a:pt x="6225" y="3519"/>
                </a:lnTo>
                <a:lnTo>
                  <a:pt x="6237" y="3527"/>
                </a:lnTo>
                <a:lnTo>
                  <a:pt x="6247" y="3533"/>
                </a:lnTo>
                <a:lnTo>
                  <a:pt x="6252" y="3539"/>
                </a:lnTo>
                <a:lnTo>
                  <a:pt x="6254" y="3541"/>
                </a:lnTo>
                <a:lnTo>
                  <a:pt x="6252" y="3543"/>
                </a:lnTo>
                <a:lnTo>
                  <a:pt x="6251" y="3545"/>
                </a:lnTo>
                <a:lnTo>
                  <a:pt x="6249" y="3547"/>
                </a:lnTo>
                <a:lnTo>
                  <a:pt x="6242" y="3550"/>
                </a:lnTo>
                <a:lnTo>
                  <a:pt x="6230" y="3553"/>
                </a:lnTo>
                <a:lnTo>
                  <a:pt x="6225" y="3554"/>
                </a:lnTo>
                <a:lnTo>
                  <a:pt x="6221" y="3556"/>
                </a:lnTo>
                <a:lnTo>
                  <a:pt x="6221" y="3558"/>
                </a:lnTo>
                <a:lnTo>
                  <a:pt x="6222" y="3561"/>
                </a:lnTo>
                <a:lnTo>
                  <a:pt x="6229" y="3568"/>
                </a:lnTo>
                <a:lnTo>
                  <a:pt x="6238" y="3574"/>
                </a:lnTo>
                <a:lnTo>
                  <a:pt x="6248" y="3580"/>
                </a:lnTo>
                <a:lnTo>
                  <a:pt x="6257" y="3588"/>
                </a:lnTo>
                <a:lnTo>
                  <a:pt x="6260" y="3590"/>
                </a:lnTo>
                <a:lnTo>
                  <a:pt x="6261" y="3593"/>
                </a:lnTo>
                <a:lnTo>
                  <a:pt x="6261" y="3595"/>
                </a:lnTo>
                <a:lnTo>
                  <a:pt x="6258" y="3598"/>
                </a:lnTo>
                <a:lnTo>
                  <a:pt x="6234" y="3584"/>
                </a:lnTo>
                <a:lnTo>
                  <a:pt x="6211" y="3569"/>
                </a:lnTo>
                <a:lnTo>
                  <a:pt x="6186" y="3555"/>
                </a:lnTo>
                <a:lnTo>
                  <a:pt x="6162" y="3540"/>
                </a:lnTo>
                <a:lnTo>
                  <a:pt x="6151" y="3531"/>
                </a:lnTo>
                <a:lnTo>
                  <a:pt x="6140" y="3521"/>
                </a:lnTo>
                <a:lnTo>
                  <a:pt x="6127" y="3512"/>
                </a:lnTo>
                <a:lnTo>
                  <a:pt x="6113" y="3502"/>
                </a:lnTo>
                <a:lnTo>
                  <a:pt x="6082" y="3483"/>
                </a:lnTo>
                <a:lnTo>
                  <a:pt x="6049" y="3464"/>
                </a:lnTo>
                <a:lnTo>
                  <a:pt x="6015" y="3444"/>
                </a:lnTo>
                <a:lnTo>
                  <a:pt x="5982" y="3425"/>
                </a:lnTo>
                <a:lnTo>
                  <a:pt x="5948" y="3406"/>
                </a:lnTo>
                <a:lnTo>
                  <a:pt x="5917" y="3388"/>
                </a:lnTo>
                <a:lnTo>
                  <a:pt x="5914" y="3382"/>
                </a:lnTo>
                <a:lnTo>
                  <a:pt x="5910" y="3377"/>
                </a:lnTo>
                <a:lnTo>
                  <a:pt x="5904" y="3372"/>
                </a:lnTo>
                <a:lnTo>
                  <a:pt x="5898" y="3367"/>
                </a:lnTo>
                <a:lnTo>
                  <a:pt x="5885" y="3357"/>
                </a:lnTo>
                <a:lnTo>
                  <a:pt x="5869" y="3346"/>
                </a:lnTo>
                <a:lnTo>
                  <a:pt x="5832" y="3326"/>
                </a:lnTo>
                <a:lnTo>
                  <a:pt x="5793" y="3305"/>
                </a:lnTo>
                <a:lnTo>
                  <a:pt x="5772" y="3294"/>
                </a:lnTo>
                <a:lnTo>
                  <a:pt x="5753" y="3283"/>
                </a:lnTo>
                <a:lnTo>
                  <a:pt x="5734" y="3272"/>
                </a:lnTo>
                <a:lnTo>
                  <a:pt x="5714" y="3260"/>
                </a:lnTo>
                <a:lnTo>
                  <a:pt x="5696" y="3251"/>
                </a:lnTo>
                <a:lnTo>
                  <a:pt x="5675" y="3240"/>
                </a:lnTo>
                <a:lnTo>
                  <a:pt x="5667" y="3236"/>
                </a:lnTo>
                <a:lnTo>
                  <a:pt x="5660" y="3230"/>
                </a:lnTo>
                <a:lnTo>
                  <a:pt x="5658" y="3228"/>
                </a:lnTo>
                <a:lnTo>
                  <a:pt x="5658" y="3225"/>
                </a:lnTo>
                <a:lnTo>
                  <a:pt x="5658" y="3223"/>
                </a:lnTo>
                <a:lnTo>
                  <a:pt x="5659" y="3221"/>
                </a:lnTo>
                <a:lnTo>
                  <a:pt x="5659" y="3217"/>
                </a:lnTo>
                <a:lnTo>
                  <a:pt x="5656" y="3214"/>
                </a:lnTo>
                <a:lnTo>
                  <a:pt x="5650" y="3209"/>
                </a:lnTo>
                <a:lnTo>
                  <a:pt x="5643" y="3204"/>
                </a:lnTo>
                <a:lnTo>
                  <a:pt x="5636" y="3200"/>
                </a:lnTo>
                <a:lnTo>
                  <a:pt x="5627" y="3197"/>
                </a:lnTo>
                <a:lnTo>
                  <a:pt x="5624" y="3196"/>
                </a:lnTo>
                <a:lnTo>
                  <a:pt x="5620" y="3195"/>
                </a:lnTo>
                <a:lnTo>
                  <a:pt x="5616" y="3196"/>
                </a:lnTo>
                <a:lnTo>
                  <a:pt x="5613" y="3196"/>
                </a:lnTo>
                <a:lnTo>
                  <a:pt x="5608" y="3198"/>
                </a:lnTo>
                <a:lnTo>
                  <a:pt x="5602" y="3199"/>
                </a:lnTo>
                <a:lnTo>
                  <a:pt x="5596" y="3198"/>
                </a:lnTo>
                <a:lnTo>
                  <a:pt x="5591" y="3198"/>
                </a:lnTo>
                <a:lnTo>
                  <a:pt x="5579" y="3195"/>
                </a:lnTo>
                <a:lnTo>
                  <a:pt x="5567" y="3191"/>
                </a:lnTo>
                <a:lnTo>
                  <a:pt x="5556" y="3185"/>
                </a:lnTo>
                <a:lnTo>
                  <a:pt x="5547" y="3181"/>
                </a:lnTo>
                <a:lnTo>
                  <a:pt x="5539" y="3178"/>
                </a:lnTo>
                <a:lnTo>
                  <a:pt x="5533" y="3178"/>
                </a:lnTo>
                <a:lnTo>
                  <a:pt x="5529" y="3179"/>
                </a:lnTo>
                <a:lnTo>
                  <a:pt x="5528" y="3181"/>
                </a:lnTo>
                <a:lnTo>
                  <a:pt x="5528" y="3182"/>
                </a:lnTo>
                <a:lnTo>
                  <a:pt x="5528" y="3184"/>
                </a:lnTo>
                <a:lnTo>
                  <a:pt x="5533" y="3187"/>
                </a:lnTo>
                <a:lnTo>
                  <a:pt x="5539" y="3193"/>
                </a:lnTo>
                <a:lnTo>
                  <a:pt x="5557" y="3201"/>
                </a:lnTo>
                <a:lnTo>
                  <a:pt x="5575" y="3211"/>
                </a:lnTo>
                <a:lnTo>
                  <a:pt x="5598" y="3224"/>
                </a:lnTo>
                <a:lnTo>
                  <a:pt x="5622" y="3237"/>
                </a:lnTo>
                <a:lnTo>
                  <a:pt x="5648" y="3249"/>
                </a:lnTo>
                <a:lnTo>
                  <a:pt x="5672" y="3262"/>
                </a:lnTo>
                <a:lnTo>
                  <a:pt x="5724" y="3298"/>
                </a:lnTo>
                <a:lnTo>
                  <a:pt x="5775" y="3333"/>
                </a:lnTo>
                <a:lnTo>
                  <a:pt x="5827" y="3367"/>
                </a:lnTo>
                <a:lnTo>
                  <a:pt x="5881" y="3403"/>
                </a:lnTo>
                <a:lnTo>
                  <a:pt x="5937" y="3437"/>
                </a:lnTo>
                <a:lnTo>
                  <a:pt x="5997" y="3472"/>
                </a:lnTo>
                <a:lnTo>
                  <a:pt x="6028" y="3489"/>
                </a:lnTo>
                <a:lnTo>
                  <a:pt x="6061" y="3507"/>
                </a:lnTo>
                <a:lnTo>
                  <a:pt x="6095" y="3524"/>
                </a:lnTo>
                <a:lnTo>
                  <a:pt x="6131" y="3542"/>
                </a:lnTo>
                <a:lnTo>
                  <a:pt x="6154" y="3560"/>
                </a:lnTo>
                <a:lnTo>
                  <a:pt x="6177" y="3578"/>
                </a:lnTo>
                <a:lnTo>
                  <a:pt x="6203" y="3598"/>
                </a:lnTo>
                <a:lnTo>
                  <a:pt x="6229" y="3616"/>
                </a:lnTo>
                <a:lnTo>
                  <a:pt x="6285" y="3652"/>
                </a:lnTo>
                <a:lnTo>
                  <a:pt x="6344" y="3690"/>
                </a:lnTo>
                <a:lnTo>
                  <a:pt x="6405" y="3726"/>
                </a:lnTo>
                <a:lnTo>
                  <a:pt x="6468" y="3764"/>
                </a:lnTo>
                <a:lnTo>
                  <a:pt x="6533" y="3800"/>
                </a:lnTo>
                <a:lnTo>
                  <a:pt x="6596" y="3837"/>
                </a:lnTo>
                <a:lnTo>
                  <a:pt x="6623" y="3852"/>
                </a:lnTo>
                <a:lnTo>
                  <a:pt x="6650" y="3867"/>
                </a:lnTo>
                <a:lnTo>
                  <a:pt x="6677" y="3882"/>
                </a:lnTo>
                <a:lnTo>
                  <a:pt x="6704" y="3897"/>
                </a:lnTo>
                <a:lnTo>
                  <a:pt x="6729" y="3912"/>
                </a:lnTo>
                <a:lnTo>
                  <a:pt x="6756" y="3927"/>
                </a:lnTo>
                <a:lnTo>
                  <a:pt x="6783" y="3943"/>
                </a:lnTo>
                <a:lnTo>
                  <a:pt x="6809" y="3958"/>
                </a:lnTo>
                <a:lnTo>
                  <a:pt x="6818" y="3967"/>
                </a:lnTo>
                <a:lnTo>
                  <a:pt x="6826" y="3976"/>
                </a:lnTo>
                <a:lnTo>
                  <a:pt x="6837" y="3985"/>
                </a:lnTo>
                <a:lnTo>
                  <a:pt x="6849" y="3994"/>
                </a:lnTo>
                <a:lnTo>
                  <a:pt x="6875" y="4012"/>
                </a:lnTo>
                <a:lnTo>
                  <a:pt x="6904" y="4029"/>
                </a:lnTo>
                <a:lnTo>
                  <a:pt x="6934" y="4047"/>
                </a:lnTo>
                <a:lnTo>
                  <a:pt x="6965" y="4064"/>
                </a:lnTo>
                <a:lnTo>
                  <a:pt x="6994" y="4082"/>
                </a:lnTo>
                <a:lnTo>
                  <a:pt x="7021" y="4100"/>
                </a:lnTo>
                <a:lnTo>
                  <a:pt x="7000" y="4094"/>
                </a:lnTo>
                <a:lnTo>
                  <a:pt x="6980" y="4089"/>
                </a:lnTo>
                <a:lnTo>
                  <a:pt x="6959" y="4086"/>
                </a:lnTo>
                <a:lnTo>
                  <a:pt x="6940" y="4083"/>
                </a:lnTo>
                <a:lnTo>
                  <a:pt x="6900" y="4077"/>
                </a:lnTo>
                <a:lnTo>
                  <a:pt x="6861" y="4072"/>
                </a:lnTo>
                <a:lnTo>
                  <a:pt x="6840" y="4069"/>
                </a:lnTo>
                <a:lnTo>
                  <a:pt x="6820" y="4066"/>
                </a:lnTo>
                <a:lnTo>
                  <a:pt x="6799" y="4061"/>
                </a:lnTo>
                <a:lnTo>
                  <a:pt x="6778" y="4056"/>
                </a:lnTo>
                <a:lnTo>
                  <a:pt x="6755" y="4048"/>
                </a:lnTo>
                <a:lnTo>
                  <a:pt x="6732" y="4041"/>
                </a:lnTo>
                <a:lnTo>
                  <a:pt x="6708" y="4031"/>
                </a:lnTo>
                <a:lnTo>
                  <a:pt x="6683" y="4021"/>
                </a:lnTo>
                <a:lnTo>
                  <a:pt x="6632" y="3996"/>
                </a:lnTo>
                <a:lnTo>
                  <a:pt x="6581" y="3973"/>
                </a:lnTo>
                <a:lnTo>
                  <a:pt x="6531" y="3950"/>
                </a:lnTo>
                <a:lnTo>
                  <a:pt x="6480" y="3926"/>
                </a:lnTo>
                <a:lnTo>
                  <a:pt x="6432" y="3903"/>
                </a:lnTo>
                <a:lnTo>
                  <a:pt x="6384" y="3878"/>
                </a:lnTo>
                <a:lnTo>
                  <a:pt x="6361" y="3865"/>
                </a:lnTo>
                <a:lnTo>
                  <a:pt x="6337" y="3851"/>
                </a:lnTo>
                <a:lnTo>
                  <a:pt x="6315" y="3837"/>
                </a:lnTo>
                <a:lnTo>
                  <a:pt x="6292" y="3824"/>
                </a:lnTo>
                <a:lnTo>
                  <a:pt x="6236" y="3786"/>
                </a:lnTo>
                <a:lnTo>
                  <a:pt x="6180" y="3749"/>
                </a:lnTo>
                <a:lnTo>
                  <a:pt x="6124" y="3710"/>
                </a:lnTo>
                <a:lnTo>
                  <a:pt x="6064" y="3671"/>
                </a:lnTo>
                <a:lnTo>
                  <a:pt x="6003" y="3633"/>
                </a:lnTo>
                <a:lnTo>
                  <a:pt x="5940" y="3595"/>
                </a:lnTo>
                <a:lnTo>
                  <a:pt x="5906" y="3576"/>
                </a:lnTo>
                <a:lnTo>
                  <a:pt x="5872" y="3557"/>
                </a:lnTo>
                <a:lnTo>
                  <a:pt x="5838" y="3539"/>
                </a:lnTo>
                <a:lnTo>
                  <a:pt x="5801" y="3519"/>
                </a:lnTo>
                <a:lnTo>
                  <a:pt x="5767" y="3503"/>
                </a:lnTo>
                <a:lnTo>
                  <a:pt x="5729" y="3488"/>
                </a:lnTo>
                <a:lnTo>
                  <a:pt x="5687" y="3473"/>
                </a:lnTo>
                <a:lnTo>
                  <a:pt x="5644" y="3458"/>
                </a:lnTo>
                <a:lnTo>
                  <a:pt x="5599" y="3444"/>
                </a:lnTo>
                <a:lnTo>
                  <a:pt x="5553" y="3429"/>
                </a:lnTo>
                <a:lnTo>
                  <a:pt x="5508" y="3414"/>
                </a:lnTo>
                <a:lnTo>
                  <a:pt x="5463" y="3399"/>
                </a:lnTo>
                <a:lnTo>
                  <a:pt x="5463" y="3407"/>
                </a:lnTo>
                <a:lnTo>
                  <a:pt x="5464" y="3415"/>
                </a:lnTo>
                <a:lnTo>
                  <a:pt x="5468" y="3423"/>
                </a:lnTo>
                <a:lnTo>
                  <a:pt x="5474" y="3430"/>
                </a:lnTo>
                <a:lnTo>
                  <a:pt x="5481" y="3438"/>
                </a:lnTo>
                <a:lnTo>
                  <a:pt x="5490" y="3447"/>
                </a:lnTo>
                <a:lnTo>
                  <a:pt x="5500" y="3454"/>
                </a:lnTo>
                <a:lnTo>
                  <a:pt x="5512" y="3462"/>
                </a:lnTo>
                <a:lnTo>
                  <a:pt x="5539" y="3477"/>
                </a:lnTo>
                <a:lnTo>
                  <a:pt x="5570" y="3492"/>
                </a:lnTo>
                <a:lnTo>
                  <a:pt x="5604" y="3507"/>
                </a:lnTo>
                <a:lnTo>
                  <a:pt x="5640" y="3520"/>
                </a:lnTo>
                <a:lnTo>
                  <a:pt x="5678" y="3532"/>
                </a:lnTo>
                <a:lnTo>
                  <a:pt x="5717" y="3543"/>
                </a:lnTo>
                <a:lnTo>
                  <a:pt x="5735" y="3549"/>
                </a:lnTo>
                <a:lnTo>
                  <a:pt x="5749" y="3557"/>
                </a:lnTo>
                <a:lnTo>
                  <a:pt x="5755" y="3560"/>
                </a:lnTo>
                <a:lnTo>
                  <a:pt x="5760" y="3564"/>
                </a:lnTo>
                <a:lnTo>
                  <a:pt x="5764" y="3570"/>
                </a:lnTo>
                <a:lnTo>
                  <a:pt x="5767" y="3575"/>
                </a:lnTo>
                <a:lnTo>
                  <a:pt x="5768" y="3579"/>
                </a:lnTo>
                <a:lnTo>
                  <a:pt x="5767" y="3583"/>
                </a:lnTo>
                <a:lnTo>
                  <a:pt x="5765" y="3586"/>
                </a:lnTo>
                <a:lnTo>
                  <a:pt x="5760" y="3588"/>
                </a:lnTo>
                <a:lnTo>
                  <a:pt x="5756" y="3590"/>
                </a:lnTo>
                <a:lnTo>
                  <a:pt x="5750" y="3591"/>
                </a:lnTo>
                <a:lnTo>
                  <a:pt x="5743" y="3592"/>
                </a:lnTo>
                <a:lnTo>
                  <a:pt x="5736" y="3593"/>
                </a:lnTo>
                <a:lnTo>
                  <a:pt x="5700" y="3592"/>
                </a:lnTo>
                <a:lnTo>
                  <a:pt x="5664" y="3591"/>
                </a:lnTo>
                <a:lnTo>
                  <a:pt x="5653" y="3590"/>
                </a:lnTo>
                <a:lnTo>
                  <a:pt x="5641" y="3588"/>
                </a:lnTo>
                <a:lnTo>
                  <a:pt x="5628" y="3585"/>
                </a:lnTo>
                <a:lnTo>
                  <a:pt x="5614" y="3581"/>
                </a:lnTo>
                <a:lnTo>
                  <a:pt x="5599" y="3578"/>
                </a:lnTo>
                <a:lnTo>
                  <a:pt x="5586" y="3576"/>
                </a:lnTo>
                <a:lnTo>
                  <a:pt x="5573" y="3574"/>
                </a:lnTo>
                <a:lnTo>
                  <a:pt x="5563" y="3575"/>
                </a:lnTo>
                <a:lnTo>
                  <a:pt x="5548" y="3563"/>
                </a:lnTo>
                <a:lnTo>
                  <a:pt x="5534" y="3550"/>
                </a:lnTo>
                <a:lnTo>
                  <a:pt x="5520" y="3539"/>
                </a:lnTo>
                <a:lnTo>
                  <a:pt x="5505" y="3526"/>
                </a:lnTo>
                <a:lnTo>
                  <a:pt x="5507" y="3518"/>
                </a:lnTo>
                <a:lnTo>
                  <a:pt x="5508" y="3511"/>
                </a:lnTo>
                <a:lnTo>
                  <a:pt x="5527" y="3521"/>
                </a:lnTo>
                <a:lnTo>
                  <a:pt x="5549" y="3532"/>
                </a:lnTo>
                <a:lnTo>
                  <a:pt x="5558" y="3536"/>
                </a:lnTo>
                <a:lnTo>
                  <a:pt x="5567" y="3540"/>
                </a:lnTo>
                <a:lnTo>
                  <a:pt x="5572" y="3541"/>
                </a:lnTo>
                <a:lnTo>
                  <a:pt x="5575" y="3540"/>
                </a:lnTo>
                <a:lnTo>
                  <a:pt x="5576" y="3536"/>
                </a:lnTo>
                <a:lnTo>
                  <a:pt x="5576" y="3533"/>
                </a:lnTo>
                <a:lnTo>
                  <a:pt x="5576" y="3529"/>
                </a:lnTo>
                <a:lnTo>
                  <a:pt x="5575" y="3526"/>
                </a:lnTo>
                <a:lnTo>
                  <a:pt x="5572" y="3521"/>
                </a:lnTo>
                <a:lnTo>
                  <a:pt x="5569" y="3518"/>
                </a:lnTo>
                <a:lnTo>
                  <a:pt x="5565" y="3514"/>
                </a:lnTo>
                <a:lnTo>
                  <a:pt x="5561" y="3510"/>
                </a:lnTo>
                <a:lnTo>
                  <a:pt x="5554" y="3505"/>
                </a:lnTo>
                <a:lnTo>
                  <a:pt x="5548" y="3501"/>
                </a:lnTo>
                <a:lnTo>
                  <a:pt x="5539" y="3497"/>
                </a:lnTo>
                <a:lnTo>
                  <a:pt x="5529" y="3493"/>
                </a:lnTo>
                <a:lnTo>
                  <a:pt x="5507" y="3485"/>
                </a:lnTo>
                <a:lnTo>
                  <a:pt x="5478" y="3477"/>
                </a:lnTo>
                <a:lnTo>
                  <a:pt x="5461" y="3468"/>
                </a:lnTo>
                <a:lnTo>
                  <a:pt x="5445" y="3460"/>
                </a:lnTo>
                <a:lnTo>
                  <a:pt x="5424" y="3449"/>
                </a:lnTo>
                <a:lnTo>
                  <a:pt x="5404" y="3437"/>
                </a:lnTo>
                <a:lnTo>
                  <a:pt x="5383" y="3425"/>
                </a:lnTo>
                <a:lnTo>
                  <a:pt x="5364" y="3413"/>
                </a:lnTo>
                <a:lnTo>
                  <a:pt x="5344" y="3403"/>
                </a:lnTo>
                <a:lnTo>
                  <a:pt x="5323" y="3391"/>
                </a:lnTo>
                <a:lnTo>
                  <a:pt x="5303" y="3379"/>
                </a:lnTo>
                <a:lnTo>
                  <a:pt x="5282" y="3368"/>
                </a:lnTo>
                <a:lnTo>
                  <a:pt x="5269" y="3368"/>
                </a:lnTo>
                <a:lnTo>
                  <a:pt x="5255" y="3369"/>
                </a:lnTo>
                <a:lnTo>
                  <a:pt x="5276" y="3381"/>
                </a:lnTo>
                <a:lnTo>
                  <a:pt x="5297" y="3392"/>
                </a:lnTo>
                <a:lnTo>
                  <a:pt x="5318" y="3404"/>
                </a:lnTo>
                <a:lnTo>
                  <a:pt x="5338" y="3415"/>
                </a:lnTo>
                <a:lnTo>
                  <a:pt x="5359" y="3427"/>
                </a:lnTo>
                <a:lnTo>
                  <a:pt x="5379" y="3439"/>
                </a:lnTo>
                <a:lnTo>
                  <a:pt x="5399" y="3451"/>
                </a:lnTo>
                <a:lnTo>
                  <a:pt x="5421" y="3463"/>
                </a:lnTo>
                <a:lnTo>
                  <a:pt x="5427" y="3470"/>
                </a:lnTo>
                <a:lnTo>
                  <a:pt x="5432" y="3477"/>
                </a:lnTo>
                <a:lnTo>
                  <a:pt x="5432" y="3480"/>
                </a:lnTo>
                <a:lnTo>
                  <a:pt x="5433" y="3482"/>
                </a:lnTo>
                <a:lnTo>
                  <a:pt x="5433" y="3485"/>
                </a:lnTo>
                <a:lnTo>
                  <a:pt x="5432" y="3487"/>
                </a:lnTo>
                <a:lnTo>
                  <a:pt x="5427" y="3492"/>
                </a:lnTo>
                <a:lnTo>
                  <a:pt x="5422" y="3496"/>
                </a:lnTo>
                <a:lnTo>
                  <a:pt x="5413" y="3498"/>
                </a:lnTo>
                <a:lnTo>
                  <a:pt x="5403" y="3500"/>
                </a:lnTo>
                <a:lnTo>
                  <a:pt x="5383" y="3494"/>
                </a:lnTo>
                <a:lnTo>
                  <a:pt x="5366" y="3489"/>
                </a:lnTo>
                <a:lnTo>
                  <a:pt x="5351" y="3487"/>
                </a:lnTo>
                <a:lnTo>
                  <a:pt x="5338" y="3486"/>
                </a:lnTo>
                <a:lnTo>
                  <a:pt x="5313" y="3485"/>
                </a:lnTo>
                <a:lnTo>
                  <a:pt x="5290" y="3486"/>
                </a:lnTo>
                <a:lnTo>
                  <a:pt x="5258" y="3468"/>
                </a:lnTo>
                <a:lnTo>
                  <a:pt x="5225" y="3450"/>
                </a:lnTo>
                <a:lnTo>
                  <a:pt x="5207" y="3440"/>
                </a:lnTo>
                <a:lnTo>
                  <a:pt x="5186" y="3433"/>
                </a:lnTo>
                <a:lnTo>
                  <a:pt x="5162" y="3425"/>
                </a:lnTo>
                <a:lnTo>
                  <a:pt x="5134" y="3419"/>
                </a:lnTo>
                <a:lnTo>
                  <a:pt x="5148" y="3438"/>
                </a:lnTo>
                <a:lnTo>
                  <a:pt x="5163" y="3456"/>
                </a:lnTo>
                <a:lnTo>
                  <a:pt x="5178" y="3474"/>
                </a:lnTo>
                <a:lnTo>
                  <a:pt x="5192" y="3494"/>
                </a:lnTo>
                <a:lnTo>
                  <a:pt x="5200" y="3503"/>
                </a:lnTo>
                <a:lnTo>
                  <a:pt x="5208" y="3513"/>
                </a:lnTo>
                <a:lnTo>
                  <a:pt x="5218" y="3523"/>
                </a:lnTo>
                <a:lnTo>
                  <a:pt x="5230" y="3533"/>
                </a:lnTo>
                <a:lnTo>
                  <a:pt x="5243" y="3543"/>
                </a:lnTo>
                <a:lnTo>
                  <a:pt x="5256" y="3553"/>
                </a:lnTo>
                <a:lnTo>
                  <a:pt x="5272" y="3563"/>
                </a:lnTo>
                <a:lnTo>
                  <a:pt x="5288" y="3573"/>
                </a:lnTo>
                <a:lnTo>
                  <a:pt x="5323" y="3593"/>
                </a:lnTo>
                <a:lnTo>
                  <a:pt x="5361" y="3614"/>
                </a:lnTo>
                <a:lnTo>
                  <a:pt x="5399" y="3634"/>
                </a:lnTo>
                <a:lnTo>
                  <a:pt x="5440" y="3654"/>
                </a:lnTo>
                <a:lnTo>
                  <a:pt x="5463" y="3667"/>
                </a:lnTo>
                <a:lnTo>
                  <a:pt x="5486" y="3679"/>
                </a:lnTo>
                <a:lnTo>
                  <a:pt x="5499" y="3685"/>
                </a:lnTo>
                <a:lnTo>
                  <a:pt x="5514" y="3691"/>
                </a:lnTo>
                <a:lnTo>
                  <a:pt x="5530" y="3696"/>
                </a:lnTo>
                <a:lnTo>
                  <a:pt x="5548" y="3699"/>
                </a:lnTo>
                <a:lnTo>
                  <a:pt x="5558" y="3714"/>
                </a:lnTo>
                <a:lnTo>
                  <a:pt x="5568" y="3728"/>
                </a:lnTo>
                <a:lnTo>
                  <a:pt x="5568" y="3731"/>
                </a:lnTo>
                <a:lnTo>
                  <a:pt x="5569" y="3736"/>
                </a:lnTo>
                <a:lnTo>
                  <a:pt x="5571" y="3740"/>
                </a:lnTo>
                <a:lnTo>
                  <a:pt x="5573" y="3743"/>
                </a:lnTo>
                <a:lnTo>
                  <a:pt x="5577" y="3746"/>
                </a:lnTo>
                <a:lnTo>
                  <a:pt x="5581" y="3751"/>
                </a:lnTo>
                <a:lnTo>
                  <a:pt x="5585" y="3754"/>
                </a:lnTo>
                <a:lnTo>
                  <a:pt x="5591" y="3757"/>
                </a:lnTo>
                <a:lnTo>
                  <a:pt x="5605" y="3764"/>
                </a:lnTo>
                <a:lnTo>
                  <a:pt x="5621" y="3771"/>
                </a:lnTo>
                <a:lnTo>
                  <a:pt x="5641" y="3776"/>
                </a:lnTo>
                <a:lnTo>
                  <a:pt x="5666" y="3783"/>
                </a:lnTo>
                <a:lnTo>
                  <a:pt x="5679" y="3790"/>
                </a:lnTo>
                <a:lnTo>
                  <a:pt x="5693" y="3798"/>
                </a:lnTo>
                <a:lnTo>
                  <a:pt x="5706" y="3805"/>
                </a:lnTo>
                <a:lnTo>
                  <a:pt x="5718" y="3812"/>
                </a:lnTo>
                <a:lnTo>
                  <a:pt x="5711" y="3814"/>
                </a:lnTo>
                <a:lnTo>
                  <a:pt x="5707" y="3817"/>
                </a:lnTo>
                <a:lnTo>
                  <a:pt x="5706" y="3818"/>
                </a:lnTo>
                <a:lnTo>
                  <a:pt x="5705" y="3820"/>
                </a:lnTo>
                <a:lnTo>
                  <a:pt x="5705" y="3822"/>
                </a:lnTo>
                <a:lnTo>
                  <a:pt x="5705" y="3825"/>
                </a:lnTo>
                <a:lnTo>
                  <a:pt x="5708" y="3829"/>
                </a:lnTo>
                <a:lnTo>
                  <a:pt x="5711" y="3833"/>
                </a:lnTo>
                <a:lnTo>
                  <a:pt x="5716" y="3837"/>
                </a:lnTo>
                <a:lnTo>
                  <a:pt x="5722" y="3843"/>
                </a:lnTo>
                <a:lnTo>
                  <a:pt x="5735" y="3854"/>
                </a:lnTo>
                <a:lnTo>
                  <a:pt x="5745" y="3863"/>
                </a:lnTo>
                <a:lnTo>
                  <a:pt x="5749" y="3867"/>
                </a:lnTo>
                <a:lnTo>
                  <a:pt x="5751" y="3872"/>
                </a:lnTo>
                <a:lnTo>
                  <a:pt x="5752" y="3874"/>
                </a:lnTo>
                <a:lnTo>
                  <a:pt x="5752" y="3876"/>
                </a:lnTo>
                <a:lnTo>
                  <a:pt x="5751" y="3877"/>
                </a:lnTo>
                <a:lnTo>
                  <a:pt x="5750" y="3879"/>
                </a:lnTo>
                <a:lnTo>
                  <a:pt x="5730" y="3876"/>
                </a:lnTo>
                <a:lnTo>
                  <a:pt x="5708" y="3872"/>
                </a:lnTo>
                <a:lnTo>
                  <a:pt x="5685" y="3865"/>
                </a:lnTo>
                <a:lnTo>
                  <a:pt x="5662" y="3860"/>
                </a:lnTo>
                <a:lnTo>
                  <a:pt x="5640" y="3854"/>
                </a:lnTo>
                <a:lnTo>
                  <a:pt x="5621" y="3850"/>
                </a:lnTo>
                <a:lnTo>
                  <a:pt x="5613" y="3849"/>
                </a:lnTo>
                <a:lnTo>
                  <a:pt x="5606" y="3849"/>
                </a:lnTo>
                <a:lnTo>
                  <a:pt x="5600" y="3850"/>
                </a:lnTo>
                <a:lnTo>
                  <a:pt x="5596" y="3851"/>
                </a:lnTo>
                <a:lnTo>
                  <a:pt x="5594" y="3856"/>
                </a:lnTo>
                <a:lnTo>
                  <a:pt x="5592" y="3859"/>
                </a:lnTo>
                <a:lnTo>
                  <a:pt x="5593" y="3863"/>
                </a:lnTo>
                <a:lnTo>
                  <a:pt x="5595" y="3867"/>
                </a:lnTo>
                <a:lnTo>
                  <a:pt x="5599" y="3872"/>
                </a:lnTo>
                <a:lnTo>
                  <a:pt x="5604" y="3877"/>
                </a:lnTo>
                <a:lnTo>
                  <a:pt x="5610" y="3882"/>
                </a:lnTo>
                <a:lnTo>
                  <a:pt x="5617" y="3888"/>
                </a:lnTo>
                <a:lnTo>
                  <a:pt x="5653" y="3909"/>
                </a:lnTo>
                <a:lnTo>
                  <a:pt x="5693" y="3932"/>
                </a:lnTo>
                <a:lnTo>
                  <a:pt x="5717" y="3946"/>
                </a:lnTo>
                <a:lnTo>
                  <a:pt x="5742" y="3958"/>
                </a:lnTo>
                <a:lnTo>
                  <a:pt x="5767" y="3972"/>
                </a:lnTo>
                <a:lnTo>
                  <a:pt x="5792" y="3985"/>
                </a:lnTo>
                <a:lnTo>
                  <a:pt x="5799" y="3997"/>
                </a:lnTo>
                <a:lnTo>
                  <a:pt x="5808" y="4009"/>
                </a:lnTo>
                <a:lnTo>
                  <a:pt x="5818" y="4020"/>
                </a:lnTo>
                <a:lnTo>
                  <a:pt x="5829" y="4030"/>
                </a:lnTo>
                <a:lnTo>
                  <a:pt x="5842" y="4041"/>
                </a:lnTo>
                <a:lnTo>
                  <a:pt x="5856" y="4052"/>
                </a:lnTo>
                <a:lnTo>
                  <a:pt x="5871" y="4062"/>
                </a:lnTo>
                <a:lnTo>
                  <a:pt x="5888" y="4072"/>
                </a:lnTo>
                <a:lnTo>
                  <a:pt x="5906" y="4083"/>
                </a:lnTo>
                <a:lnTo>
                  <a:pt x="5928" y="4092"/>
                </a:lnTo>
                <a:lnTo>
                  <a:pt x="5951" y="4101"/>
                </a:lnTo>
                <a:lnTo>
                  <a:pt x="5975" y="4111"/>
                </a:lnTo>
                <a:lnTo>
                  <a:pt x="6002" y="4119"/>
                </a:lnTo>
                <a:lnTo>
                  <a:pt x="6031" y="4128"/>
                </a:lnTo>
                <a:lnTo>
                  <a:pt x="6062" y="4135"/>
                </a:lnTo>
                <a:lnTo>
                  <a:pt x="6097" y="4143"/>
                </a:lnTo>
                <a:lnTo>
                  <a:pt x="6098" y="4148"/>
                </a:lnTo>
                <a:lnTo>
                  <a:pt x="6100" y="4153"/>
                </a:lnTo>
                <a:lnTo>
                  <a:pt x="6103" y="4159"/>
                </a:lnTo>
                <a:lnTo>
                  <a:pt x="6106" y="4163"/>
                </a:lnTo>
                <a:lnTo>
                  <a:pt x="6116" y="4174"/>
                </a:lnTo>
                <a:lnTo>
                  <a:pt x="6128" y="4183"/>
                </a:lnTo>
                <a:lnTo>
                  <a:pt x="6143" y="4193"/>
                </a:lnTo>
                <a:lnTo>
                  <a:pt x="6159" y="4204"/>
                </a:lnTo>
                <a:lnTo>
                  <a:pt x="6176" y="4213"/>
                </a:lnTo>
                <a:lnTo>
                  <a:pt x="6194" y="4223"/>
                </a:lnTo>
                <a:lnTo>
                  <a:pt x="6235" y="4242"/>
                </a:lnTo>
                <a:lnTo>
                  <a:pt x="6276" y="4262"/>
                </a:lnTo>
                <a:lnTo>
                  <a:pt x="6316" y="4282"/>
                </a:lnTo>
                <a:lnTo>
                  <a:pt x="6350" y="4301"/>
                </a:lnTo>
                <a:lnTo>
                  <a:pt x="6406" y="4334"/>
                </a:lnTo>
                <a:lnTo>
                  <a:pt x="6462" y="4368"/>
                </a:lnTo>
                <a:lnTo>
                  <a:pt x="6518" y="4401"/>
                </a:lnTo>
                <a:lnTo>
                  <a:pt x="6574" y="4434"/>
                </a:lnTo>
                <a:lnTo>
                  <a:pt x="6630" y="4467"/>
                </a:lnTo>
                <a:lnTo>
                  <a:pt x="6684" y="4500"/>
                </a:lnTo>
                <a:lnTo>
                  <a:pt x="6740" y="4534"/>
                </a:lnTo>
                <a:lnTo>
                  <a:pt x="6796" y="4567"/>
                </a:lnTo>
                <a:lnTo>
                  <a:pt x="6814" y="4580"/>
                </a:lnTo>
                <a:lnTo>
                  <a:pt x="6834" y="4594"/>
                </a:lnTo>
                <a:lnTo>
                  <a:pt x="6855" y="4606"/>
                </a:lnTo>
                <a:lnTo>
                  <a:pt x="6880" y="4619"/>
                </a:lnTo>
                <a:lnTo>
                  <a:pt x="6907" y="4633"/>
                </a:lnTo>
                <a:lnTo>
                  <a:pt x="6939" y="4646"/>
                </a:lnTo>
                <a:lnTo>
                  <a:pt x="6974" y="4660"/>
                </a:lnTo>
                <a:lnTo>
                  <a:pt x="7016" y="4674"/>
                </a:lnTo>
                <a:lnTo>
                  <a:pt x="6996" y="4658"/>
                </a:lnTo>
                <a:lnTo>
                  <a:pt x="6976" y="4642"/>
                </a:lnTo>
                <a:lnTo>
                  <a:pt x="6953" y="4627"/>
                </a:lnTo>
                <a:lnTo>
                  <a:pt x="6929" y="4613"/>
                </a:lnTo>
                <a:lnTo>
                  <a:pt x="6906" y="4600"/>
                </a:lnTo>
                <a:lnTo>
                  <a:pt x="6882" y="4587"/>
                </a:lnTo>
                <a:lnTo>
                  <a:pt x="6857" y="4575"/>
                </a:lnTo>
                <a:lnTo>
                  <a:pt x="6835" y="4564"/>
                </a:lnTo>
                <a:lnTo>
                  <a:pt x="6803" y="4543"/>
                </a:lnTo>
                <a:lnTo>
                  <a:pt x="6771" y="4524"/>
                </a:lnTo>
                <a:lnTo>
                  <a:pt x="6740" y="4504"/>
                </a:lnTo>
                <a:lnTo>
                  <a:pt x="6709" y="4484"/>
                </a:lnTo>
                <a:lnTo>
                  <a:pt x="6738" y="4492"/>
                </a:lnTo>
                <a:lnTo>
                  <a:pt x="6764" y="4500"/>
                </a:lnTo>
                <a:lnTo>
                  <a:pt x="6786" y="4510"/>
                </a:lnTo>
                <a:lnTo>
                  <a:pt x="6808" y="4520"/>
                </a:lnTo>
                <a:lnTo>
                  <a:pt x="6827" y="4529"/>
                </a:lnTo>
                <a:lnTo>
                  <a:pt x="6844" y="4539"/>
                </a:lnTo>
                <a:lnTo>
                  <a:pt x="6861" y="4549"/>
                </a:lnTo>
                <a:lnTo>
                  <a:pt x="6877" y="4559"/>
                </a:lnTo>
                <a:lnTo>
                  <a:pt x="6906" y="4580"/>
                </a:lnTo>
                <a:lnTo>
                  <a:pt x="6935" y="4600"/>
                </a:lnTo>
                <a:lnTo>
                  <a:pt x="6950" y="4610"/>
                </a:lnTo>
                <a:lnTo>
                  <a:pt x="6967" y="4620"/>
                </a:lnTo>
                <a:lnTo>
                  <a:pt x="6984" y="4630"/>
                </a:lnTo>
                <a:lnTo>
                  <a:pt x="7005" y="4640"/>
                </a:lnTo>
                <a:lnTo>
                  <a:pt x="7037" y="4654"/>
                </a:lnTo>
                <a:lnTo>
                  <a:pt x="7069" y="4669"/>
                </a:lnTo>
                <a:lnTo>
                  <a:pt x="7102" y="4684"/>
                </a:lnTo>
                <a:lnTo>
                  <a:pt x="7135" y="4697"/>
                </a:lnTo>
                <a:lnTo>
                  <a:pt x="7136" y="4699"/>
                </a:lnTo>
                <a:lnTo>
                  <a:pt x="7131" y="4704"/>
                </a:lnTo>
                <a:lnTo>
                  <a:pt x="7129" y="4709"/>
                </a:lnTo>
                <a:lnTo>
                  <a:pt x="7129" y="4712"/>
                </a:lnTo>
                <a:lnTo>
                  <a:pt x="7129" y="4715"/>
                </a:lnTo>
                <a:lnTo>
                  <a:pt x="7130" y="4718"/>
                </a:lnTo>
                <a:lnTo>
                  <a:pt x="7131" y="4721"/>
                </a:lnTo>
                <a:lnTo>
                  <a:pt x="7133" y="4724"/>
                </a:lnTo>
                <a:lnTo>
                  <a:pt x="7137" y="4727"/>
                </a:lnTo>
                <a:lnTo>
                  <a:pt x="7141" y="4732"/>
                </a:lnTo>
                <a:lnTo>
                  <a:pt x="7146" y="4735"/>
                </a:lnTo>
                <a:lnTo>
                  <a:pt x="7159" y="4742"/>
                </a:lnTo>
                <a:lnTo>
                  <a:pt x="7176" y="4750"/>
                </a:lnTo>
                <a:lnTo>
                  <a:pt x="7197" y="4756"/>
                </a:lnTo>
                <a:lnTo>
                  <a:pt x="7212" y="4760"/>
                </a:lnTo>
                <a:lnTo>
                  <a:pt x="7217" y="4760"/>
                </a:lnTo>
                <a:lnTo>
                  <a:pt x="7222" y="4760"/>
                </a:lnTo>
                <a:lnTo>
                  <a:pt x="7225" y="4759"/>
                </a:lnTo>
                <a:lnTo>
                  <a:pt x="7228" y="4756"/>
                </a:lnTo>
                <a:lnTo>
                  <a:pt x="7232" y="4753"/>
                </a:lnTo>
                <a:lnTo>
                  <a:pt x="7237" y="4749"/>
                </a:lnTo>
                <a:lnTo>
                  <a:pt x="7241" y="4746"/>
                </a:lnTo>
                <a:lnTo>
                  <a:pt x="7247" y="4742"/>
                </a:lnTo>
                <a:lnTo>
                  <a:pt x="7273" y="4759"/>
                </a:lnTo>
                <a:lnTo>
                  <a:pt x="7300" y="4773"/>
                </a:lnTo>
                <a:lnTo>
                  <a:pt x="7326" y="4788"/>
                </a:lnTo>
                <a:lnTo>
                  <a:pt x="7353" y="4805"/>
                </a:lnTo>
                <a:lnTo>
                  <a:pt x="7379" y="4821"/>
                </a:lnTo>
                <a:lnTo>
                  <a:pt x="7406" y="4836"/>
                </a:lnTo>
                <a:lnTo>
                  <a:pt x="7433" y="4852"/>
                </a:lnTo>
                <a:lnTo>
                  <a:pt x="7460" y="4867"/>
                </a:lnTo>
                <a:lnTo>
                  <a:pt x="7443" y="4865"/>
                </a:lnTo>
                <a:lnTo>
                  <a:pt x="7426" y="4861"/>
                </a:lnTo>
                <a:lnTo>
                  <a:pt x="7407" y="4858"/>
                </a:lnTo>
                <a:lnTo>
                  <a:pt x="7389" y="4856"/>
                </a:lnTo>
                <a:lnTo>
                  <a:pt x="7379" y="4852"/>
                </a:lnTo>
                <a:lnTo>
                  <a:pt x="7370" y="4846"/>
                </a:lnTo>
                <a:lnTo>
                  <a:pt x="7361" y="4840"/>
                </a:lnTo>
                <a:lnTo>
                  <a:pt x="7353" y="4835"/>
                </a:lnTo>
                <a:lnTo>
                  <a:pt x="7343" y="4829"/>
                </a:lnTo>
                <a:lnTo>
                  <a:pt x="7332" y="4826"/>
                </a:lnTo>
                <a:lnTo>
                  <a:pt x="7326" y="4825"/>
                </a:lnTo>
                <a:lnTo>
                  <a:pt x="7319" y="4825"/>
                </a:lnTo>
                <a:lnTo>
                  <a:pt x="7312" y="4826"/>
                </a:lnTo>
                <a:lnTo>
                  <a:pt x="7304" y="4828"/>
                </a:lnTo>
                <a:lnTo>
                  <a:pt x="7268" y="4817"/>
                </a:lnTo>
                <a:lnTo>
                  <a:pt x="7232" y="4806"/>
                </a:lnTo>
                <a:lnTo>
                  <a:pt x="7200" y="4794"/>
                </a:lnTo>
                <a:lnTo>
                  <a:pt x="7170" y="4781"/>
                </a:lnTo>
                <a:lnTo>
                  <a:pt x="7157" y="4773"/>
                </a:lnTo>
                <a:lnTo>
                  <a:pt x="7144" y="4767"/>
                </a:lnTo>
                <a:lnTo>
                  <a:pt x="7132" y="4760"/>
                </a:lnTo>
                <a:lnTo>
                  <a:pt x="7122" y="4753"/>
                </a:lnTo>
                <a:lnTo>
                  <a:pt x="7112" y="4746"/>
                </a:lnTo>
                <a:lnTo>
                  <a:pt x="7103" y="4737"/>
                </a:lnTo>
                <a:lnTo>
                  <a:pt x="7096" y="4730"/>
                </a:lnTo>
                <a:lnTo>
                  <a:pt x="7089" y="4721"/>
                </a:lnTo>
                <a:lnTo>
                  <a:pt x="7072" y="4715"/>
                </a:lnTo>
                <a:lnTo>
                  <a:pt x="7055" y="4707"/>
                </a:lnTo>
                <a:lnTo>
                  <a:pt x="7040" y="4702"/>
                </a:lnTo>
                <a:lnTo>
                  <a:pt x="7029" y="4699"/>
                </a:lnTo>
                <a:lnTo>
                  <a:pt x="7020" y="4700"/>
                </a:lnTo>
                <a:lnTo>
                  <a:pt x="7014" y="4702"/>
                </a:lnTo>
                <a:lnTo>
                  <a:pt x="7013" y="4703"/>
                </a:lnTo>
                <a:lnTo>
                  <a:pt x="7013" y="4705"/>
                </a:lnTo>
                <a:lnTo>
                  <a:pt x="7014" y="4706"/>
                </a:lnTo>
                <a:lnTo>
                  <a:pt x="7015" y="4708"/>
                </a:lnTo>
                <a:lnTo>
                  <a:pt x="7027" y="4718"/>
                </a:lnTo>
                <a:lnTo>
                  <a:pt x="7040" y="4727"/>
                </a:lnTo>
                <a:lnTo>
                  <a:pt x="7028" y="4729"/>
                </a:lnTo>
                <a:lnTo>
                  <a:pt x="7016" y="4730"/>
                </a:lnTo>
                <a:lnTo>
                  <a:pt x="7005" y="4731"/>
                </a:lnTo>
                <a:lnTo>
                  <a:pt x="6993" y="4732"/>
                </a:lnTo>
                <a:lnTo>
                  <a:pt x="6971" y="4720"/>
                </a:lnTo>
                <a:lnTo>
                  <a:pt x="6950" y="4709"/>
                </a:lnTo>
                <a:lnTo>
                  <a:pt x="6928" y="4697"/>
                </a:lnTo>
                <a:lnTo>
                  <a:pt x="6907" y="4687"/>
                </a:lnTo>
                <a:lnTo>
                  <a:pt x="6862" y="4661"/>
                </a:lnTo>
                <a:lnTo>
                  <a:pt x="6816" y="4635"/>
                </a:lnTo>
                <a:lnTo>
                  <a:pt x="6771" y="4610"/>
                </a:lnTo>
                <a:lnTo>
                  <a:pt x="6726" y="4584"/>
                </a:lnTo>
                <a:lnTo>
                  <a:pt x="6681" y="4559"/>
                </a:lnTo>
                <a:lnTo>
                  <a:pt x="6636" y="4534"/>
                </a:lnTo>
                <a:lnTo>
                  <a:pt x="6590" y="4508"/>
                </a:lnTo>
                <a:lnTo>
                  <a:pt x="6545" y="4482"/>
                </a:lnTo>
                <a:lnTo>
                  <a:pt x="6541" y="4484"/>
                </a:lnTo>
                <a:lnTo>
                  <a:pt x="6538" y="4486"/>
                </a:lnTo>
                <a:lnTo>
                  <a:pt x="6537" y="4488"/>
                </a:lnTo>
                <a:lnTo>
                  <a:pt x="6537" y="4489"/>
                </a:lnTo>
                <a:lnTo>
                  <a:pt x="6537" y="4490"/>
                </a:lnTo>
                <a:lnTo>
                  <a:pt x="6538" y="4491"/>
                </a:lnTo>
                <a:lnTo>
                  <a:pt x="6546" y="4497"/>
                </a:lnTo>
                <a:lnTo>
                  <a:pt x="6554" y="4503"/>
                </a:lnTo>
                <a:lnTo>
                  <a:pt x="6563" y="4509"/>
                </a:lnTo>
                <a:lnTo>
                  <a:pt x="6572" y="4514"/>
                </a:lnTo>
                <a:lnTo>
                  <a:pt x="6575" y="4515"/>
                </a:lnTo>
                <a:lnTo>
                  <a:pt x="6577" y="4516"/>
                </a:lnTo>
                <a:lnTo>
                  <a:pt x="6575" y="4515"/>
                </a:lnTo>
                <a:lnTo>
                  <a:pt x="6572" y="4514"/>
                </a:lnTo>
                <a:lnTo>
                  <a:pt x="6539" y="4506"/>
                </a:lnTo>
                <a:lnTo>
                  <a:pt x="6508" y="4497"/>
                </a:lnTo>
                <a:lnTo>
                  <a:pt x="6479" y="4488"/>
                </a:lnTo>
                <a:lnTo>
                  <a:pt x="6452" y="4478"/>
                </a:lnTo>
                <a:lnTo>
                  <a:pt x="6439" y="4473"/>
                </a:lnTo>
                <a:lnTo>
                  <a:pt x="6428" y="4467"/>
                </a:lnTo>
                <a:lnTo>
                  <a:pt x="6417" y="4461"/>
                </a:lnTo>
                <a:lnTo>
                  <a:pt x="6407" y="4454"/>
                </a:lnTo>
                <a:lnTo>
                  <a:pt x="6397" y="4448"/>
                </a:lnTo>
                <a:lnTo>
                  <a:pt x="6389" y="4440"/>
                </a:lnTo>
                <a:lnTo>
                  <a:pt x="6382" y="4432"/>
                </a:lnTo>
                <a:lnTo>
                  <a:pt x="6376" y="4424"/>
                </a:lnTo>
                <a:lnTo>
                  <a:pt x="6373" y="4419"/>
                </a:lnTo>
                <a:lnTo>
                  <a:pt x="6368" y="4415"/>
                </a:lnTo>
                <a:lnTo>
                  <a:pt x="6363" y="4409"/>
                </a:lnTo>
                <a:lnTo>
                  <a:pt x="6357" y="4404"/>
                </a:lnTo>
                <a:lnTo>
                  <a:pt x="6341" y="4393"/>
                </a:lnTo>
                <a:lnTo>
                  <a:pt x="6322" y="4383"/>
                </a:lnTo>
                <a:lnTo>
                  <a:pt x="6301" y="4372"/>
                </a:lnTo>
                <a:lnTo>
                  <a:pt x="6277" y="4361"/>
                </a:lnTo>
                <a:lnTo>
                  <a:pt x="6251" y="4352"/>
                </a:lnTo>
                <a:lnTo>
                  <a:pt x="6223" y="4343"/>
                </a:lnTo>
                <a:lnTo>
                  <a:pt x="6215" y="4342"/>
                </a:lnTo>
                <a:lnTo>
                  <a:pt x="6206" y="4341"/>
                </a:lnTo>
                <a:lnTo>
                  <a:pt x="6198" y="4342"/>
                </a:lnTo>
                <a:lnTo>
                  <a:pt x="6189" y="4344"/>
                </a:lnTo>
                <a:lnTo>
                  <a:pt x="6172" y="4348"/>
                </a:lnTo>
                <a:lnTo>
                  <a:pt x="6158" y="4354"/>
                </a:lnTo>
                <a:lnTo>
                  <a:pt x="6151" y="4357"/>
                </a:lnTo>
                <a:lnTo>
                  <a:pt x="6148" y="4360"/>
                </a:lnTo>
                <a:lnTo>
                  <a:pt x="6147" y="4363"/>
                </a:lnTo>
                <a:lnTo>
                  <a:pt x="6147" y="4368"/>
                </a:lnTo>
                <a:lnTo>
                  <a:pt x="6150" y="4372"/>
                </a:lnTo>
                <a:lnTo>
                  <a:pt x="6155" y="4376"/>
                </a:lnTo>
                <a:lnTo>
                  <a:pt x="6160" y="4380"/>
                </a:lnTo>
                <a:lnTo>
                  <a:pt x="6168" y="4386"/>
                </a:lnTo>
                <a:lnTo>
                  <a:pt x="6201" y="4405"/>
                </a:lnTo>
                <a:lnTo>
                  <a:pt x="6235" y="4424"/>
                </a:lnTo>
                <a:lnTo>
                  <a:pt x="6272" y="4446"/>
                </a:lnTo>
                <a:lnTo>
                  <a:pt x="6308" y="4467"/>
                </a:lnTo>
                <a:lnTo>
                  <a:pt x="6346" y="4489"/>
                </a:lnTo>
                <a:lnTo>
                  <a:pt x="6385" y="4510"/>
                </a:lnTo>
                <a:lnTo>
                  <a:pt x="6465" y="4553"/>
                </a:lnTo>
                <a:lnTo>
                  <a:pt x="6547" y="4595"/>
                </a:lnTo>
                <a:lnTo>
                  <a:pt x="6628" y="4637"/>
                </a:lnTo>
                <a:lnTo>
                  <a:pt x="6711" y="4679"/>
                </a:lnTo>
                <a:lnTo>
                  <a:pt x="6792" y="4722"/>
                </a:lnTo>
                <a:lnTo>
                  <a:pt x="6870" y="4764"/>
                </a:lnTo>
                <a:lnTo>
                  <a:pt x="6870" y="4764"/>
                </a:lnTo>
                <a:lnTo>
                  <a:pt x="6870" y="4764"/>
                </a:lnTo>
                <a:lnTo>
                  <a:pt x="6886" y="4776"/>
                </a:lnTo>
                <a:lnTo>
                  <a:pt x="6905" y="4786"/>
                </a:lnTo>
                <a:lnTo>
                  <a:pt x="6924" y="4797"/>
                </a:lnTo>
                <a:lnTo>
                  <a:pt x="6944" y="4808"/>
                </a:lnTo>
                <a:lnTo>
                  <a:pt x="6988" y="4829"/>
                </a:lnTo>
                <a:lnTo>
                  <a:pt x="7031" y="4850"/>
                </a:lnTo>
                <a:lnTo>
                  <a:pt x="7053" y="4860"/>
                </a:lnTo>
                <a:lnTo>
                  <a:pt x="7072" y="4871"/>
                </a:lnTo>
                <a:lnTo>
                  <a:pt x="7092" y="4882"/>
                </a:lnTo>
                <a:lnTo>
                  <a:pt x="7108" y="4892"/>
                </a:lnTo>
                <a:lnTo>
                  <a:pt x="7123" y="4904"/>
                </a:lnTo>
                <a:lnTo>
                  <a:pt x="7135" y="4915"/>
                </a:lnTo>
                <a:lnTo>
                  <a:pt x="7139" y="4920"/>
                </a:lnTo>
                <a:lnTo>
                  <a:pt x="7143" y="4926"/>
                </a:lnTo>
                <a:lnTo>
                  <a:pt x="7146" y="4932"/>
                </a:lnTo>
                <a:lnTo>
                  <a:pt x="7148" y="4937"/>
                </a:lnTo>
                <a:lnTo>
                  <a:pt x="7055" y="4889"/>
                </a:lnTo>
                <a:lnTo>
                  <a:pt x="6962" y="4841"/>
                </a:lnTo>
                <a:lnTo>
                  <a:pt x="6868" y="4792"/>
                </a:lnTo>
                <a:lnTo>
                  <a:pt x="6776" y="4744"/>
                </a:lnTo>
                <a:lnTo>
                  <a:pt x="6682" y="4695"/>
                </a:lnTo>
                <a:lnTo>
                  <a:pt x="6589" y="4647"/>
                </a:lnTo>
                <a:lnTo>
                  <a:pt x="6495" y="4599"/>
                </a:lnTo>
                <a:lnTo>
                  <a:pt x="6402" y="4550"/>
                </a:lnTo>
                <a:lnTo>
                  <a:pt x="6358" y="4521"/>
                </a:lnTo>
                <a:lnTo>
                  <a:pt x="6313" y="4493"/>
                </a:lnTo>
                <a:lnTo>
                  <a:pt x="6266" y="4464"/>
                </a:lnTo>
                <a:lnTo>
                  <a:pt x="6219" y="4436"/>
                </a:lnTo>
                <a:lnTo>
                  <a:pt x="6171" y="4407"/>
                </a:lnTo>
                <a:lnTo>
                  <a:pt x="6121" y="4379"/>
                </a:lnTo>
                <a:lnTo>
                  <a:pt x="6071" y="4352"/>
                </a:lnTo>
                <a:lnTo>
                  <a:pt x="6019" y="4323"/>
                </a:lnTo>
                <a:lnTo>
                  <a:pt x="5967" y="4295"/>
                </a:lnTo>
                <a:lnTo>
                  <a:pt x="5914" y="4267"/>
                </a:lnTo>
                <a:lnTo>
                  <a:pt x="5859" y="4239"/>
                </a:lnTo>
                <a:lnTo>
                  <a:pt x="5804" y="4211"/>
                </a:lnTo>
                <a:lnTo>
                  <a:pt x="5750" y="4184"/>
                </a:lnTo>
                <a:lnTo>
                  <a:pt x="5693" y="4157"/>
                </a:lnTo>
                <a:lnTo>
                  <a:pt x="5636" y="4129"/>
                </a:lnTo>
                <a:lnTo>
                  <a:pt x="5579" y="4101"/>
                </a:lnTo>
                <a:lnTo>
                  <a:pt x="5541" y="4079"/>
                </a:lnTo>
                <a:lnTo>
                  <a:pt x="5504" y="4058"/>
                </a:lnTo>
                <a:lnTo>
                  <a:pt x="5466" y="4037"/>
                </a:lnTo>
                <a:lnTo>
                  <a:pt x="5427" y="4015"/>
                </a:lnTo>
                <a:lnTo>
                  <a:pt x="5404" y="3997"/>
                </a:lnTo>
                <a:lnTo>
                  <a:pt x="5379" y="3980"/>
                </a:lnTo>
                <a:lnTo>
                  <a:pt x="5353" y="3962"/>
                </a:lnTo>
                <a:lnTo>
                  <a:pt x="5326" y="3945"/>
                </a:lnTo>
                <a:lnTo>
                  <a:pt x="5269" y="3909"/>
                </a:lnTo>
                <a:lnTo>
                  <a:pt x="5211" y="3874"/>
                </a:lnTo>
                <a:lnTo>
                  <a:pt x="5152" y="3837"/>
                </a:lnTo>
                <a:lnTo>
                  <a:pt x="5092" y="3801"/>
                </a:lnTo>
                <a:lnTo>
                  <a:pt x="5034" y="3765"/>
                </a:lnTo>
                <a:lnTo>
                  <a:pt x="4977" y="3727"/>
                </a:lnTo>
                <a:lnTo>
                  <a:pt x="4976" y="3729"/>
                </a:lnTo>
                <a:lnTo>
                  <a:pt x="4976" y="3731"/>
                </a:lnTo>
                <a:lnTo>
                  <a:pt x="4976" y="3735"/>
                </a:lnTo>
                <a:lnTo>
                  <a:pt x="4977" y="3737"/>
                </a:lnTo>
                <a:lnTo>
                  <a:pt x="4980" y="3742"/>
                </a:lnTo>
                <a:lnTo>
                  <a:pt x="4985" y="3747"/>
                </a:lnTo>
                <a:lnTo>
                  <a:pt x="4999" y="3758"/>
                </a:lnTo>
                <a:lnTo>
                  <a:pt x="5015" y="3769"/>
                </a:lnTo>
                <a:lnTo>
                  <a:pt x="5031" y="3780"/>
                </a:lnTo>
                <a:lnTo>
                  <a:pt x="5046" y="3790"/>
                </a:lnTo>
                <a:lnTo>
                  <a:pt x="5051" y="3796"/>
                </a:lnTo>
                <a:lnTo>
                  <a:pt x="5055" y="3800"/>
                </a:lnTo>
                <a:lnTo>
                  <a:pt x="5057" y="3805"/>
                </a:lnTo>
                <a:lnTo>
                  <a:pt x="5057" y="3810"/>
                </a:lnTo>
                <a:lnTo>
                  <a:pt x="5008" y="3789"/>
                </a:lnTo>
                <a:lnTo>
                  <a:pt x="4964" y="3770"/>
                </a:lnTo>
                <a:lnTo>
                  <a:pt x="4923" y="3750"/>
                </a:lnTo>
                <a:lnTo>
                  <a:pt x="4886" y="3729"/>
                </a:lnTo>
                <a:lnTo>
                  <a:pt x="4850" y="3709"/>
                </a:lnTo>
                <a:lnTo>
                  <a:pt x="4817" y="3689"/>
                </a:lnTo>
                <a:lnTo>
                  <a:pt x="4785" y="3667"/>
                </a:lnTo>
                <a:lnTo>
                  <a:pt x="4753" y="3646"/>
                </a:lnTo>
                <a:lnTo>
                  <a:pt x="4730" y="3629"/>
                </a:lnTo>
                <a:lnTo>
                  <a:pt x="4706" y="3610"/>
                </a:lnTo>
                <a:lnTo>
                  <a:pt x="4682" y="3592"/>
                </a:lnTo>
                <a:lnTo>
                  <a:pt x="4654" y="3574"/>
                </a:lnTo>
                <a:lnTo>
                  <a:pt x="4639" y="3565"/>
                </a:lnTo>
                <a:lnTo>
                  <a:pt x="4622" y="3557"/>
                </a:lnTo>
                <a:lnTo>
                  <a:pt x="4602" y="3549"/>
                </a:lnTo>
                <a:lnTo>
                  <a:pt x="4582" y="3542"/>
                </a:lnTo>
                <a:lnTo>
                  <a:pt x="4559" y="3534"/>
                </a:lnTo>
                <a:lnTo>
                  <a:pt x="4533" y="3528"/>
                </a:lnTo>
                <a:lnTo>
                  <a:pt x="4507" y="3521"/>
                </a:lnTo>
                <a:lnTo>
                  <a:pt x="4475" y="3516"/>
                </a:lnTo>
                <a:lnTo>
                  <a:pt x="4455" y="3510"/>
                </a:lnTo>
                <a:lnTo>
                  <a:pt x="4436" y="3503"/>
                </a:lnTo>
                <a:lnTo>
                  <a:pt x="4417" y="3496"/>
                </a:lnTo>
                <a:lnTo>
                  <a:pt x="4400" y="3489"/>
                </a:lnTo>
                <a:lnTo>
                  <a:pt x="4370" y="3474"/>
                </a:lnTo>
                <a:lnTo>
                  <a:pt x="4343" y="3459"/>
                </a:lnTo>
                <a:lnTo>
                  <a:pt x="4317" y="3444"/>
                </a:lnTo>
                <a:lnTo>
                  <a:pt x="4292" y="3429"/>
                </a:lnTo>
                <a:lnTo>
                  <a:pt x="4265" y="3414"/>
                </a:lnTo>
                <a:lnTo>
                  <a:pt x="4234" y="3399"/>
                </a:lnTo>
                <a:lnTo>
                  <a:pt x="4234" y="3399"/>
                </a:lnTo>
                <a:lnTo>
                  <a:pt x="4233" y="3398"/>
                </a:lnTo>
                <a:lnTo>
                  <a:pt x="4189" y="3373"/>
                </a:lnTo>
                <a:lnTo>
                  <a:pt x="4144" y="3347"/>
                </a:lnTo>
                <a:lnTo>
                  <a:pt x="4100" y="3322"/>
                </a:lnTo>
                <a:lnTo>
                  <a:pt x="4055" y="3297"/>
                </a:lnTo>
                <a:lnTo>
                  <a:pt x="4011" y="3271"/>
                </a:lnTo>
                <a:lnTo>
                  <a:pt x="3967" y="3245"/>
                </a:lnTo>
                <a:lnTo>
                  <a:pt x="3922" y="3219"/>
                </a:lnTo>
                <a:lnTo>
                  <a:pt x="3878" y="3194"/>
                </a:lnTo>
                <a:lnTo>
                  <a:pt x="3907" y="3202"/>
                </a:lnTo>
                <a:lnTo>
                  <a:pt x="3932" y="3211"/>
                </a:lnTo>
                <a:lnTo>
                  <a:pt x="3953" y="3222"/>
                </a:lnTo>
                <a:lnTo>
                  <a:pt x="3972" y="3231"/>
                </a:lnTo>
                <a:lnTo>
                  <a:pt x="3990" y="3242"/>
                </a:lnTo>
                <a:lnTo>
                  <a:pt x="4008" y="3253"/>
                </a:lnTo>
                <a:lnTo>
                  <a:pt x="4026" y="3263"/>
                </a:lnTo>
                <a:lnTo>
                  <a:pt x="4047" y="3273"/>
                </a:lnTo>
                <a:lnTo>
                  <a:pt x="4077" y="3290"/>
                </a:lnTo>
                <a:lnTo>
                  <a:pt x="4108" y="3308"/>
                </a:lnTo>
                <a:lnTo>
                  <a:pt x="4127" y="3318"/>
                </a:lnTo>
                <a:lnTo>
                  <a:pt x="4149" y="3327"/>
                </a:lnTo>
                <a:lnTo>
                  <a:pt x="4174" y="3335"/>
                </a:lnTo>
                <a:lnTo>
                  <a:pt x="4204" y="3343"/>
                </a:lnTo>
                <a:lnTo>
                  <a:pt x="4201" y="3337"/>
                </a:lnTo>
                <a:lnTo>
                  <a:pt x="4198" y="3332"/>
                </a:lnTo>
                <a:lnTo>
                  <a:pt x="4194" y="3328"/>
                </a:lnTo>
                <a:lnTo>
                  <a:pt x="4190" y="3322"/>
                </a:lnTo>
                <a:lnTo>
                  <a:pt x="4178" y="3313"/>
                </a:lnTo>
                <a:lnTo>
                  <a:pt x="4163" y="3303"/>
                </a:lnTo>
                <a:lnTo>
                  <a:pt x="4144" y="3294"/>
                </a:lnTo>
                <a:lnTo>
                  <a:pt x="4123" y="3286"/>
                </a:lnTo>
                <a:lnTo>
                  <a:pt x="4098" y="3277"/>
                </a:lnTo>
                <a:lnTo>
                  <a:pt x="4070" y="3269"/>
                </a:lnTo>
                <a:lnTo>
                  <a:pt x="4044" y="3252"/>
                </a:lnTo>
                <a:lnTo>
                  <a:pt x="4018" y="3236"/>
                </a:lnTo>
                <a:lnTo>
                  <a:pt x="3992" y="3219"/>
                </a:lnTo>
                <a:lnTo>
                  <a:pt x="3966" y="3202"/>
                </a:lnTo>
                <a:lnTo>
                  <a:pt x="3940" y="3186"/>
                </a:lnTo>
                <a:lnTo>
                  <a:pt x="3914" y="3170"/>
                </a:lnTo>
                <a:lnTo>
                  <a:pt x="3888" y="3154"/>
                </a:lnTo>
                <a:lnTo>
                  <a:pt x="3862" y="3137"/>
                </a:lnTo>
                <a:lnTo>
                  <a:pt x="3828" y="3118"/>
                </a:lnTo>
                <a:lnTo>
                  <a:pt x="3793" y="3098"/>
                </a:lnTo>
                <a:lnTo>
                  <a:pt x="3759" y="3079"/>
                </a:lnTo>
                <a:lnTo>
                  <a:pt x="3724" y="3060"/>
                </a:lnTo>
                <a:lnTo>
                  <a:pt x="3718" y="3060"/>
                </a:lnTo>
                <a:lnTo>
                  <a:pt x="3712" y="3059"/>
                </a:lnTo>
                <a:lnTo>
                  <a:pt x="3737" y="3079"/>
                </a:lnTo>
                <a:lnTo>
                  <a:pt x="3764" y="3100"/>
                </a:lnTo>
                <a:lnTo>
                  <a:pt x="3791" y="3121"/>
                </a:lnTo>
                <a:lnTo>
                  <a:pt x="3819" y="3141"/>
                </a:lnTo>
                <a:lnTo>
                  <a:pt x="3810" y="3141"/>
                </a:lnTo>
                <a:lnTo>
                  <a:pt x="3803" y="3141"/>
                </a:lnTo>
                <a:lnTo>
                  <a:pt x="3794" y="3141"/>
                </a:lnTo>
                <a:lnTo>
                  <a:pt x="3786" y="3141"/>
                </a:lnTo>
                <a:lnTo>
                  <a:pt x="3761" y="3123"/>
                </a:lnTo>
                <a:lnTo>
                  <a:pt x="3734" y="3105"/>
                </a:lnTo>
                <a:lnTo>
                  <a:pt x="3705" y="3086"/>
                </a:lnTo>
                <a:lnTo>
                  <a:pt x="3675" y="3067"/>
                </a:lnTo>
                <a:lnTo>
                  <a:pt x="3612" y="3030"/>
                </a:lnTo>
                <a:lnTo>
                  <a:pt x="3548" y="2993"/>
                </a:lnTo>
                <a:lnTo>
                  <a:pt x="3517" y="2975"/>
                </a:lnTo>
                <a:lnTo>
                  <a:pt x="3487" y="2956"/>
                </a:lnTo>
                <a:lnTo>
                  <a:pt x="3458" y="2938"/>
                </a:lnTo>
                <a:lnTo>
                  <a:pt x="3431" y="2920"/>
                </a:lnTo>
                <a:lnTo>
                  <a:pt x="3406" y="2901"/>
                </a:lnTo>
                <a:lnTo>
                  <a:pt x="3384" y="2883"/>
                </a:lnTo>
                <a:lnTo>
                  <a:pt x="3373" y="2874"/>
                </a:lnTo>
                <a:lnTo>
                  <a:pt x="3363" y="2865"/>
                </a:lnTo>
                <a:lnTo>
                  <a:pt x="3355" y="2855"/>
                </a:lnTo>
                <a:lnTo>
                  <a:pt x="3347" y="2847"/>
                </a:lnTo>
                <a:lnTo>
                  <a:pt x="3323" y="2834"/>
                </a:lnTo>
                <a:lnTo>
                  <a:pt x="3298" y="2822"/>
                </a:lnTo>
                <a:lnTo>
                  <a:pt x="3272" y="2810"/>
                </a:lnTo>
                <a:lnTo>
                  <a:pt x="3247" y="2798"/>
                </a:lnTo>
                <a:lnTo>
                  <a:pt x="3223" y="2786"/>
                </a:lnTo>
                <a:lnTo>
                  <a:pt x="3198" y="2774"/>
                </a:lnTo>
                <a:lnTo>
                  <a:pt x="3173" y="2761"/>
                </a:lnTo>
                <a:lnTo>
                  <a:pt x="3149" y="2749"/>
                </a:lnTo>
                <a:lnTo>
                  <a:pt x="3142" y="2738"/>
                </a:lnTo>
                <a:lnTo>
                  <a:pt x="3135" y="2726"/>
                </a:lnTo>
                <a:lnTo>
                  <a:pt x="3129" y="2719"/>
                </a:lnTo>
                <a:lnTo>
                  <a:pt x="3124" y="2713"/>
                </a:lnTo>
                <a:lnTo>
                  <a:pt x="3117" y="2708"/>
                </a:lnTo>
                <a:lnTo>
                  <a:pt x="3110" y="2701"/>
                </a:lnTo>
                <a:lnTo>
                  <a:pt x="3101" y="2695"/>
                </a:lnTo>
                <a:lnTo>
                  <a:pt x="3092" y="2688"/>
                </a:lnTo>
                <a:lnTo>
                  <a:pt x="3081" y="2683"/>
                </a:lnTo>
                <a:lnTo>
                  <a:pt x="3068" y="2676"/>
                </a:lnTo>
                <a:lnTo>
                  <a:pt x="3054" y="2670"/>
                </a:lnTo>
                <a:lnTo>
                  <a:pt x="3039" y="2663"/>
                </a:lnTo>
                <a:lnTo>
                  <a:pt x="3022" y="2656"/>
                </a:lnTo>
                <a:lnTo>
                  <a:pt x="3002" y="2650"/>
                </a:lnTo>
                <a:lnTo>
                  <a:pt x="2996" y="2642"/>
                </a:lnTo>
                <a:lnTo>
                  <a:pt x="2988" y="2636"/>
                </a:lnTo>
                <a:lnTo>
                  <a:pt x="2980" y="2628"/>
                </a:lnTo>
                <a:lnTo>
                  <a:pt x="2971" y="2622"/>
                </a:lnTo>
                <a:lnTo>
                  <a:pt x="2953" y="2608"/>
                </a:lnTo>
                <a:lnTo>
                  <a:pt x="2932" y="2596"/>
                </a:lnTo>
                <a:lnTo>
                  <a:pt x="2908" y="2583"/>
                </a:lnTo>
                <a:lnTo>
                  <a:pt x="2883" y="2572"/>
                </a:lnTo>
                <a:lnTo>
                  <a:pt x="2856" y="2561"/>
                </a:lnTo>
                <a:lnTo>
                  <a:pt x="2828" y="2549"/>
                </a:lnTo>
                <a:lnTo>
                  <a:pt x="2769" y="2529"/>
                </a:lnTo>
                <a:lnTo>
                  <a:pt x="2708" y="2508"/>
                </a:lnTo>
                <a:lnTo>
                  <a:pt x="2645" y="2488"/>
                </a:lnTo>
                <a:lnTo>
                  <a:pt x="2582" y="2468"/>
                </a:lnTo>
                <a:lnTo>
                  <a:pt x="2574" y="2462"/>
                </a:lnTo>
                <a:lnTo>
                  <a:pt x="2565" y="2458"/>
                </a:lnTo>
                <a:lnTo>
                  <a:pt x="2531" y="2438"/>
                </a:lnTo>
                <a:lnTo>
                  <a:pt x="2496" y="2417"/>
                </a:lnTo>
                <a:lnTo>
                  <a:pt x="2461" y="2397"/>
                </a:lnTo>
                <a:lnTo>
                  <a:pt x="2427" y="2377"/>
                </a:lnTo>
                <a:lnTo>
                  <a:pt x="2414" y="2369"/>
                </a:lnTo>
                <a:lnTo>
                  <a:pt x="2405" y="2363"/>
                </a:lnTo>
                <a:lnTo>
                  <a:pt x="2399" y="2357"/>
                </a:lnTo>
                <a:lnTo>
                  <a:pt x="2395" y="2353"/>
                </a:lnTo>
                <a:lnTo>
                  <a:pt x="2394" y="2352"/>
                </a:lnTo>
                <a:lnTo>
                  <a:pt x="2393" y="2350"/>
                </a:lnTo>
                <a:lnTo>
                  <a:pt x="2394" y="2349"/>
                </a:lnTo>
                <a:lnTo>
                  <a:pt x="2394" y="2348"/>
                </a:lnTo>
                <a:lnTo>
                  <a:pt x="2398" y="2347"/>
                </a:lnTo>
                <a:lnTo>
                  <a:pt x="2402" y="2346"/>
                </a:lnTo>
                <a:lnTo>
                  <a:pt x="2416" y="2346"/>
                </a:lnTo>
                <a:lnTo>
                  <a:pt x="2435" y="2348"/>
                </a:lnTo>
                <a:lnTo>
                  <a:pt x="2457" y="2350"/>
                </a:lnTo>
                <a:lnTo>
                  <a:pt x="2479" y="2354"/>
                </a:lnTo>
                <a:lnTo>
                  <a:pt x="2487" y="2362"/>
                </a:lnTo>
                <a:lnTo>
                  <a:pt x="2495" y="2369"/>
                </a:lnTo>
                <a:lnTo>
                  <a:pt x="2505" y="2377"/>
                </a:lnTo>
                <a:lnTo>
                  <a:pt x="2517" y="2383"/>
                </a:lnTo>
                <a:lnTo>
                  <a:pt x="2532" y="2391"/>
                </a:lnTo>
                <a:lnTo>
                  <a:pt x="2549" y="2397"/>
                </a:lnTo>
                <a:lnTo>
                  <a:pt x="2569" y="2404"/>
                </a:lnTo>
                <a:lnTo>
                  <a:pt x="2593" y="2411"/>
                </a:lnTo>
                <a:lnTo>
                  <a:pt x="2592" y="2407"/>
                </a:lnTo>
                <a:lnTo>
                  <a:pt x="2590" y="2403"/>
                </a:lnTo>
                <a:lnTo>
                  <a:pt x="2587" y="2400"/>
                </a:lnTo>
                <a:lnTo>
                  <a:pt x="2583" y="2396"/>
                </a:lnTo>
                <a:lnTo>
                  <a:pt x="2573" y="2389"/>
                </a:lnTo>
                <a:lnTo>
                  <a:pt x="2561" y="2382"/>
                </a:lnTo>
                <a:lnTo>
                  <a:pt x="2534" y="2368"/>
                </a:lnTo>
                <a:lnTo>
                  <a:pt x="2509" y="2355"/>
                </a:lnTo>
                <a:lnTo>
                  <a:pt x="2486" y="2346"/>
                </a:lnTo>
                <a:lnTo>
                  <a:pt x="2463" y="2337"/>
                </a:lnTo>
                <a:lnTo>
                  <a:pt x="2439" y="2327"/>
                </a:lnTo>
                <a:lnTo>
                  <a:pt x="2417" y="2319"/>
                </a:lnTo>
                <a:lnTo>
                  <a:pt x="2398" y="2302"/>
                </a:lnTo>
                <a:lnTo>
                  <a:pt x="2375" y="2283"/>
                </a:lnTo>
                <a:lnTo>
                  <a:pt x="2351" y="2266"/>
                </a:lnTo>
                <a:lnTo>
                  <a:pt x="2326" y="2249"/>
                </a:lnTo>
                <a:lnTo>
                  <a:pt x="2299" y="2231"/>
                </a:lnTo>
                <a:lnTo>
                  <a:pt x="2271" y="2214"/>
                </a:lnTo>
                <a:lnTo>
                  <a:pt x="2241" y="2197"/>
                </a:lnTo>
                <a:lnTo>
                  <a:pt x="2211" y="2178"/>
                </a:lnTo>
                <a:lnTo>
                  <a:pt x="2147" y="2144"/>
                </a:lnTo>
                <a:lnTo>
                  <a:pt x="2083" y="2109"/>
                </a:lnTo>
                <a:lnTo>
                  <a:pt x="2017" y="2074"/>
                </a:lnTo>
                <a:lnTo>
                  <a:pt x="1952" y="2039"/>
                </a:lnTo>
                <a:lnTo>
                  <a:pt x="1933" y="2025"/>
                </a:lnTo>
                <a:lnTo>
                  <a:pt x="1916" y="2012"/>
                </a:lnTo>
                <a:lnTo>
                  <a:pt x="1900" y="1999"/>
                </a:lnTo>
                <a:lnTo>
                  <a:pt x="1881" y="1985"/>
                </a:lnTo>
                <a:lnTo>
                  <a:pt x="1870" y="1978"/>
                </a:lnTo>
                <a:lnTo>
                  <a:pt x="1857" y="1971"/>
                </a:lnTo>
                <a:lnTo>
                  <a:pt x="1843" y="1963"/>
                </a:lnTo>
                <a:lnTo>
                  <a:pt x="1827" y="1956"/>
                </a:lnTo>
                <a:lnTo>
                  <a:pt x="1809" y="1948"/>
                </a:lnTo>
                <a:lnTo>
                  <a:pt x="1788" y="1940"/>
                </a:lnTo>
                <a:lnTo>
                  <a:pt x="1765" y="1932"/>
                </a:lnTo>
                <a:lnTo>
                  <a:pt x="1739" y="1924"/>
                </a:lnTo>
                <a:lnTo>
                  <a:pt x="1756" y="1940"/>
                </a:lnTo>
                <a:lnTo>
                  <a:pt x="1777" y="1956"/>
                </a:lnTo>
                <a:lnTo>
                  <a:pt x="1799" y="1971"/>
                </a:lnTo>
                <a:lnTo>
                  <a:pt x="1824" y="1986"/>
                </a:lnTo>
                <a:lnTo>
                  <a:pt x="1849" y="2000"/>
                </a:lnTo>
                <a:lnTo>
                  <a:pt x="1874" y="2014"/>
                </a:lnTo>
                <a:lnTo>
                  <a:pt x="1900" y="2027"/>
                </a:lnTo>
                <a:lnTo>
                  <a:pt x="1925" y="2040"/>
                </a:lnTo>
                <a:lnTo>
                  <a:pt x="1965" y="2064"/>
                </a:lnTo>
                <a:lnTo>
                  <a:pt x="2004" y="2086"/>
                </a:lnTo>
                <a:lnTo>
                  <a:pt x="2043" y="2109"/>
                </a:lnTo>
                <a:lnTo>
                  <a:pt x="2083" y="2131"/>
                </a:lnTo>
                <a:lnTo>
                  <a:pt x="2123" y="2154"/>
                </a:lnTo>
                <a:lnTo>
                  <a:pt x="2161" y="2176"/>
                </a:lnTo>
                <a:lnTo>
                  <a:pt x="2201" y="2199"/>
                </a:lnTo>
                <a:lnTo>
                  <a:pt x="2240" y="2221"/>
                </a:lnTo>
                <a:lnTo>
                  <a:pt x="2235" y="2225"/>
                </a:lnTo>
                <a:lnTo>
                  <a:pt x="2231" y="2228"/>
                </a:lnTo>
                <a:lnTo>
                  <a:pt x="2228" y="2232"/>
                </a:lnTo>
                <a:lnTo>
                  <a:pt x="2226" y="2235"/>
                </a:lnTo>
                <a:lnTo>
                  <a:pt x="2225" y="2240"/>
                </a:lnTo>
                <a:lnTo>
                  <a:pt x="2225" y="2244"/>
                </a:lnTo>
                <a:lnTo>
                  <a:pt x="2225" y="2248"/>
                </a:lnTo>
                <a:lnTo>
                  <a:pt x="2227" y="2252"/>
                </a:lnTo>
                <a:lnTo>
                  <a:pt x="2231" y="2262"/>
                </a:lnTo>
                <a:lnTo>
                  <a:pt x="2239" y="2272"/>
                </a:lnTo>
                <a:lnTo>
                  <a:pt x="2248" y="2281"/>
                </a:lnTo>
                <a:lnTo>
                  <a:pt x="2259" y="2292"/>
                </a:lnTo>
                <a:lnTo>
                  <a:pt x="2286" y="2313"/>
                </a:lnTo>
                <a:lnTo>
                  <a:pt x="2315" y="2335"/>
                </a:lnTo>
                <a:lnTo>
                  <a:pt x="2343" y="2356"/>
                </a:lnTo>
                <a:lnTo>
                  <a:pt x="2367" y="2378"/>
                </a:lnTo>
                <a:lnTo>
                  <a:pt x="2371" y="2384"/>
                </a:lnTo>
                <a:lnTo>
                  <a:pt x="2376" y="2391"/>
                </a:lnTo>
                <a:lnTo>
                  <a:pt x="2383" y="2397"/>
                </a:lnTo>
                <a:lnTo>
                  <a:pt x="2390" y="2404"/>
                </a:lnTo>
                <a:lnTo>
                  <a:pt x="2409" y="2418"/>
                </a:lnTo>
                <a:lnTo>
                  <a:pt x="2432" y="2432"/>
                </a:lnTo>
                <a:lnTo>
                  <a:pt x="2480" y="2461"/>
                </a:lnTo>
                <a:lnTo>
                  <a:pt x="2525" y="2489"/>
                </a:lnTo>
                <a:lnTo>
                  <a:pt x="2526" y="2494"/>
                </a:lnTo>
                <a:lnTo>
                  <a:pt x="2529" y="2499"/>
                </a:lnTo>
                <a:lnTo>
                  <a:pt x="2533" y="2503"/>
                </a:lnTo>
                <a:lnTo>
                  <a:pt x="2538" y="2507"/>
                </a:lnTo>
                <a:lnTo>
                  <a:pt x="2552" y="2516"/>
                </a:lnTo>
                <a:lnTo>
                  <a:pt x="2569" y="2523"/>
                </a:lnTo>
                <a:lnTo>
                  <a:pt x="2610" y="2540"/>
                </a:lnTo>
                <a:lnTo>
                  <a:pt x="2652" y="2558"/>
                </a:lnTo>
                <a:lnTo>
                  <a:pt x="2701" y="2578"/>
                </a:lnTo>
                <a:lnTo>
                  <a:pt x="2749" y="2599"/>
                </a:lnTo>
                <a:lnTo>
                  <a:pt x="2773" y="2609"/>
                </a:lnTo>
                <a:lnTo>
                  <a:pt x="2794" y="2620"/>
                </a:lnTo>
                <a:lnTo>
                  <a:pt x="2813" y="2629"/>
                </a:lnTo>
                <a:lnTo>
                  <a:pt x="2832" y="2640"/>
                </a:lnTo>
                <a:lnTo>
                  <a:pt x="2847" y="2650"/>
                </a:lnTo>
                <a:lnTo>
                  <a:pt x="2858" y="2659"/>
                </a:lnTo>
                <a:lnTo>
                  <a:pt x="2864" y="2664"/>
                </a:lnTo>
                <a:lnTo>
                  <a:pt x="2867" y="2669"/>
                </a:lnTo>
                <a:lnTo>
                  <a:pt x="2870" y="2673"/>
                </a:lnTo>
                <a:lnTo>
                  <a:pt x="2872" y="2678"/>
                </a:lnTo>
                <a:lnTo>
                  <a:pt x="2874" y="2682"/>
                </a:lnTo>
                <a:lnTo>
                  <a:pt x="2872" y="2686"/>
                </a:lnTo>
                <a:lnTo>
                  <a:pt x="2871" y="2690"/>
                </a:lnTo>
                <a:lnTo>
                  <a:pt x="2868" y="2695"/>
                </a:lnTo>
                <a:lnTo>
                  <a:pt x="2865" y="2699"/>
                </a:lnTo>
                <a:lnTo>
                  <a:pt x="2860" y="2702"/>
                </a:lnTo>
                <a:lnTo>
                  <a:pt x="2853" y="2706"/>
                </a:lnTo>
                <a:lnTo>
                  <a:pt x="2844" y="2710"/>
                </a:lnTo>
                <a:lnTo>
                  <a:pt x="2839" y="2713"/>
                </a:lnTo>
                <a:lnTo>
                  <a:pt x="2836" y="2717"/>
                </a:lnTo>
                <a:lnTo>
                  <a:pt x="2836" y="2719"/>
                </a:lnTo>
                <a:lnTo>
                  <a:pt x="2835" y="2721"/>
                </a:lnTo>
                <a:lnTo>
                  <a:pt x="2836" y="2724"/>
                </a:lnTo>
                <a:lnTo>
                  <a:pt x="2837" y="2726"/>
                </a:lnTo>
                <a:lnTo>
                  <a:pt x="2840" y="2731"/>
                </a:lnTo>
                <a:lnTo>
                  <a:pt x="2846" y="2738"/>
                </a:lnTo>
                <a:lnTo>
                  <a:pt x="2853" y="2743"/>
                </a:lnTo>
                <a:lnTo>
                  <a:pt x="2862" y="2749"/>
                </a:lnTo>
                <a:lnTo>
                  <a:pt x="2883" y="2762"/>
                </a:lnTo>
                <a:lnTo>
                  <a:pt x="2910" y="2775"/>
                </a:lnTo>
                <a:lnTo>
                  <a:pt x="2939" y="2787"/>
                </a:lnTo>
                <a:lnTo>
                  <a:pt x="2969" y="2798"/>
                </a:lnTo>
                <a:lnTo>
                  <a:pt x="2995" y="2807"/>
                </a:lnTo>
                <a:lnTo>
                  <a:pt x="3019" y="2817"/>
                </a:lnTo>
                <a:lnTo>
                  <a:pt x="3041" y="2826"/>
                </a:lnTo>
                <a:lnTo>
                  <a:pt x="3063" y="2836"/>
                </a:lnTo>
                <a:lnTo>
                  <a:pt x="3083" y="2846"/>
                </a:lnTo>
                <a:lnTo>
                  <a:pt x="3104" y="2854"/>
                </a:lnTo>
                <a:lnTo>
                  <a:pt x="3127" y="2864"/>
                </a:lnTo>
                <a:lnTo>
                  <a:pt x="3151" y="2872"/>
                </a:lnTo>
                <a:lnTo>
                  <a:pt x="3173" y="2889"/>
                </a:lnTo>
                <a:lnTo>
                  <a:pt x="3196" y="2906"/>
                </a:lnTo>
                <a:lnTo>
                  <a:pt x="3218" y="2923"/>
                </a:lnTo>
                <a:lnTo>
                  <a:pt x="3241" y="2939"/>
                </a:lnTo>
                <a:lnTo>
                  <a:pt x="3244" y="2947"/>
                </a:lnTo>
                <a:lnTo>
                  <a:pt x="3250" y="2955"/>
                </a:lnTo>
                <a:lnTo>
                  <a:pt x="3256" y="2962"/>
                </a:lnTo>
                <a:lnTo>
                  <a:pt x="3265" y="2970"/>
                </a:lnTo>
                <a:lnTo>
                  <a:pt x="3275" y="2979"/>
                </a:lnTo>
                <a:lnTo>
                  <a:pt x="3290" y="2987"/>
                </a:lnTo>
                <a:lnTo>
                  <a:pt x="3310" y="2996"/>
                </a:lnTo>
                <a:lnTo>
                  <a:pt x="3333" y="3005"/>
                </a:lnTo>
                <a:lnTo>
                  <a:pt x="3337" y="3003"/>
                </a:lnTo>
                <a:lnTo>
                  <a:pt x="3338" y="3001"/>
                </a:lnTo>
                <a:lnTo>
                  <a:pt x="3339" y="2998"/>
                </a:lnTo>
                <a:lnTo>
                  <a:pt x="3340" y="2996"/>
                </a:lnTo>
                <a:lnTo>
                  <a:pt x="3338" y="2989"/>
                </a:lnTo>
                <a:lnTo>
                  <a:pt x="3333" y="2983"/>
                </a:lnTo>
                <a:lnTo>
                  <a:pt x="3328" y="2976"/>
                </a:lnTo>
                <a:lnTo>
                  <a:pt x="3319" y="2969"/>
                </a:lnTo>
                <a:lnTo>
                  <a:pt x="3311" y="2961"/>
                </a:lnTo>
                <a:lnTo>
                  <a:pt x="3300" y="2954"/>
                </a:lnTo>
                <a:lnTo>
                  <a:pt x="3276" y="2932"/>
                </a:lnTo>
                <a:lnTo>
                  <a:pt x="3253" y="2912"/>
                </a:lnTo>
                <a:lnTo>
                  <a:pt x="3228" y="2891"/>
                </a:lnTo>
                <a:lnTo>
                  <a:pt x="3204" y="2869"/>
                </a:lnTo>
                <a:lnTo>
                  <a:pt x="3187" y="2857"/>
                </a:lnTo>
                <a:lnTo>
                  <a:pt x="3175" y="2848"/>
                </a:lnTo>
                <a:lnTo>
                  <a:pt x="3171" y="2844"/>
                </a:lnTo>
                <a:lnTo>
                  <a:pt x="3168" y="2839"/>
                </a:lnTo>
                <a:lnTo>
                  <a:pt x="3166" y="2836"/>
                </a:lnTo>
                <a:lnTo>
                  <a:pt x="3165" y="2832"/>
                </a:lnTo>
                <a:lnTo>
                  <a:pt x="3166" y="2829"/>
                </a:lnTo>
                <a:lnTo>
                  <a:pt x="3167" y="2826"/>
                </a:lnTo>
                <a:lnTo>
                  <a:pt x="3170" y="2823"/>
                </a:lnTo>
                <a:lnTo>
                  <a:pt x="3174" y="2821"/>
                </a:lnTo>
                <a:lnTo>
                  <a:pt x="3180" y="2820"/>
                </a:lnTo>
                <a:lnTo>
                  <a:pt x="3187" y="2818"/>
                </a:lnTo>
                <a:lnTo>
                  <a:pt x="3195" y="2817"/>
                </a:lnTo>
                <a:lnTo>
                  <a:pt x="3204" y="2816"/>
                </a:lnTo>
                <a:lnTo>
                  <a:pt x="3219" y="2820"/>
                </a:lnTo>
                <a:lnTo>
                  <a:pt x="3231" y="2824"/>
                </a:lnTo>
                <a:lnTo>
                  <a:pt x="3239" y="2829"/>
                </a:lnTo>
                <a:lnTo>
                  <a:pt x="3244" y="2833"/>
                </a:lnTo>
                <a:lnTo>
                  <a:pt x="3248" y="2837"/>
                </a:lnTo>
                <a:lnTo>
                  <a:pt x="3254" y="2841"/>
                </a:lnTo>
                <a:lnTo>
                  <a:pt x="3259" y="2846"/>
                </a:lnTo>
                <a:lnTo>
                  <a:pt x="3268" y="2850"/>
                </a:lnTo>
                <a:lnTo>
                  <a:pt x="3353" y="2904"/>
                </a:lnTo>
                <a:lnTo>
                  <a:pt x="3439" y="2956"/>
                </a:lnTo>
                <a:lnTo>
                  <a:pt x="3524" y="3010"/>
                </a:lnTo>
                <a:lnTo>
                  <a:pt x="3609" y="3063"/>
                </a:lnTo>
                <a:lnTo>
                  <a:pt x="3694" y="3117"/>
                </a:lnTo>
                <a:lnTo>
                  <a:pt x="3779" y="3169"/>
                </a:lnTo>
                <a:lnTo>
                  <a:pt x="3865" y="3223"/>
                </a:lnTo>
                <a:lnTo>
                  <a:pt x="3950" y="3276"/>
                </a:lnTo>
                <a:lnTo>
                  <a:pt x="3906" y="3260"/>
                </a:lnTo>
                <a:lnTo>
                  <a:pt x="3861" y="3244"/>
                </a:lnTo>
                <a:lnTo>
                  <a:pt x="3840" y="3236"/>
                </a:lnTo>
                <a:lnTo>
                  <a:pt x="3821" y="3228"/>
                </a:lnTo>
                <a:lnTo>
                  <a:pt x="3805" y="3221"/>
                </a:lnTo>
                <a:lnTo>
                  <a:pt x="3792" y="3212"/>
                </a:lnTo>
                <a:lnTo>
                  <a:pt x="3765" y="3195"/>
                </a:lnTo>
                <a:lnTo>
                  <a:pt x="3738" y="3179"/>
                </a:lnTo>
                <a:lnTo>
                  <a:pt x="3710" y="3165"/>
                </a:lnTo>
                <a:lnTo>
                  <a:pt x="3684" y="3152"/>
                </a:lnTo>
                <a:lnTo>
                  <a:pt x="3657" y="3140"/>
                </a:lnTo>
                <a:lnTo>
                  <a:pt x="3630" y="3131"/>
                </a:lnTo>
                <a:lnTo>
                  <a:pt x="3603" y="3122"/>
                </a:lnTo>
                <a:lnTo>
                  <a:pt x="3576" y="3115"/>
                </a:lnTo>
                <a:lnTo>
                  <a:pt x="3549" y="3108"/>
                </a:lnTo>
                <a:lnTo>
                  <a:pt x="3522" y="3103"/>
                </a:lnTo>
                <a:lnTo>
                  <a:pt x="3494" y="3100"/>
                </a:lnTo>
                <a:lnTo>
                  <a:pt x="3467" y="3096"/>
                </a:lnTo>
                <a:lnTo>
                  <a:pt x="3440" y="3094"/>
                </a:lnTo>
                <a:lnTo>
                  <a:pt x="3412" y="3093"/>
                </a:lnTo>
                <a:lnTo>
                  <a:pt x="3384" y="3093"/>
                </a:lnTo>
                <a:lnTo>
                  <a:pt x="3355" y="3094"/>
                </a:lnTo>
                <a:lnTo>
                  <a:pt x="3363" y="3088"/>
                </a:lnTo>
                <a:lnTo>
                  <a:pt x="3370" y="3081"/>
                </a:lnTo>
                <a:lnTo>
                  <a:pt x="3371" y="3079"/>
                </a:lnTo>
                <a:lnTo>
                  <a:pt x="3372" y="3077"/>
                </a:lnTo>
                <a:lnTo>
                  <a:pt x="3372" y="3075"/>
                </a:lnTo>
                <a:lnTo>
                  <a:pt x="3371" y="3073"/>
                </a:lnTo>
                <a:lnTo>
                  <a:pt x="3367" y="3067"/>
                </a:lnTo>
                <a:lnTo>
                  <a:pt x="3359" y="3061"/>
                </a:lnTo>
                <a:lnTo>
                  <a:pt x="3348" y="3056"/>
                </a:lnTo>
                <a:lnTo>
                  <a:pt x="3337" y="3052"/>
                </a:lnTo>
                <a:lnTo>
                  <a:pt x="3330" y="3051"/>
                </a:lnTo>
                <a:lnTo>
                  <a:pt x="3324" y="3050"/>
                </a:lnTo>
                <a:lnTo>
                  <a:pt x="3318" y="3050"/>
                </a:lnTo>
                <a:lnTo>
                  <a:pt x="3313" y="3051"/>
                </a:lnTo>
                <a:lnTo>
                  <a:pt x="3305" y="3055"/>
                </a:lnTo>
                <a:lnTo>
                  <a:pt x="3299" y="3058"/>
                </a:lnTo>
                <a:lnTo>
                  <a:pt x="3296" y="3059"/>
                </a:lnTo>
                <a:lnTo>
                  <a:pt x="3294" y="3061"/>
                </a:lnTo>
                <a:lnTo>
                  <a:pt x="3293" y="3063"/>
                </a:lnTo>
                <a:lnTo>
                  <a:pt x="3291" y="3065"/>
                </a:lnTo>
                <a:lnTo>
                  <a:pt x="3291" y="3067"/>
                </a:lnTo>
                <a:lnTo>
                  <a:pt x="3293" y="3071"/>
                </a:lnTo>
                <a:lnTo>
                  <a:pt x="3295" y="3073"/>
                </a:lnTo>
                <a:lnTo>
                  <a:pt x="3297" y="3076"/>
                </a:lnTo>
                <a:lnTo>
                  <a:pt x="3305" y="3082"/>
                </a:lnTo>
                <a:lnTo>
                  <a:pt x="3318" y="3091"/>
                </a:lnTo>
                <a:lnTo>
                  <a:pt x="3320" y="3093"/>
                </a:lnTo>
                <a:lnTo>
                  <a:pt x="3322" y="3095"/>
                </a:lnTo>
                <a:lnTo>
                  <a:pt x="3322" y="3096"/>
                </a:lnTo>
                <a:lnTo>
                  <a:pt x="3320" y="3097"/>
                </a:lnTo>
                <a:lnTo>
                  <a:pt x="3316" y="3097"/>
                </a:lnTo>
                <a:lnTo>
                  <a:pt x="3309" y="3097"/>
                </a:lnTo>
                <a:lnTo>
                  <a:pt x="3287" y="3096"/>
                </a:lnTo>
                <a:lnTo>
                  <a:pt x="3265" y="3093"/>
                </a:lnTo>
                <a:lnTo>
                  <a:pt x="3254" y="3092"/>
                </a:lnTo>
                <a:lnTo>
                  <a:pt x="3245" y="3092"/>
                </a:lnTo>
                <a:lnTo>
                  <a:pt x="3240" y="3093"/>
                </a:lnTo>
                <a:lnTo>
                  <a:pt x="3237" y="3095"/>
                </a:lnTo>
                <a:lnTo>
                  <a:pt x="3237" y="3096"/>
                </a:lnTo>
                <a:lnTo>
                  <a:pt x="3238" y="3098"/>
                </a:lnTo>
                <a:lnTo>
                  <a:pt x="3240" y="3101"/>
                </a:lnTo>
                <a:lnTo>
                  <a:pt x="3244" y="3104"/>
                </a:lnTo>
                <a:lnTo>
                  <a:pt x="3256" y="3110"/>
                </a:lnTo>
                <a:lnTo>
                  <a:pt x="3273" y="3120"/>
                </a:lnTo>
                <a:lnTo>
                  <a:pt x="3299" y="3133"/>
                </a:lnTo>
                <a:lnTo>
                  <a:pt x="3326" y="3143"/>
                </a:lnTo>
                <a:lnTo>
                  <a:pt x="3352" y="3153"/>
                </a:lnTo>
                <a:lnTo>
                  <a:pt x="3377" y="3161"/>
                </a:lnTo>
                <a:lnTo>
                  <a:pt x="3401" y="3166"/>
                </a:lnTo>
                <a:lnTo>
                  <a:pt x="3421" y="3169"/>
                </a:lnTo>
                <a:lnTo>
                  <a:pt x="3430" y="3170"/>
                </a:lnTo>
                <a:lnTo>
                  <a:pt x="3438" y="3169"/>
                </a:lnTo>
                <a:lnTo>
                  <a:pt x="3443" y="3168"/>
                </a:lnTo>
                <a:lnTo>
                  <a:pt x="3448" y="3167"/>
                </a:lnTo>
                <a:lnTo>
                  <a:pt x="3456" y="3162"/>
                </a:lnTo>
                <a:lnTo>
                  <a:pt x="3464" y="3158"/>
                </a:lnTo>
                <a:lnTo>
                  <a:pt x="3473" y="3155"/>
                </a:lnTo>
                <a:lnTo>
                  <a:pt x="3482" y="3152"/>
                </a:lnTo>
                <a:lnTo>
                  <a:pt x="3489" y="3151"/>
                </a:lnTo>
                <a:lnTo>
                  <a:pt x="3498" y="3150"/>
                </a:lnTo>
                <a:lnTo>
                  <a:pt x="3506" y="3149"/>
                </a:lnTo>
                <a:lnTo>
                  <a:pt x="3515" y="3149"/>
                </a:lnTo>
                <a:lnTo>
                  <a:pt x="3532" y="3150"/>
                </a:lnTo>
                <a:lnTo>
                  <a:pt x="3549" y="3153"/>
                </a:lnTo>
                <a:lnTo>
                  <a:pt x="3566" y="3158"/>
                </a:lnTo>
                <a:lnTo>
                  <a:pt x="3585" y="3164"/>
                </a:lnTo>
                <a:lnTo>
                  <a:pt x="3602" y="3171"/>
                </a:lnTo>
                <a:lnTo>
                  <a:pt x="3620" y="3180"/>
                </a:lnTo>
                <a:lnTo>
                  <a:pt x="3637" y="3188"/>
                </a:lnTo>
                <a:lnTo>
                  <a:pt x="3656" y="3198"/>
                </a:lnTo>
                <a:lnTo>
                  <a:pt x="3691" y="3216"/>
                </a:lnTo>
                <a:lnTo>
                  <a:pt x="3727" y="3233"/>
                </a:lnTo>
                <a:lnTo>
                  <a:pt x="3756" y="3251"/>
                </a:lnTo>
                <a:lnTo>
                  <a:pt x="3785" y="3267"/>
                </a:lnTo>
                <a:lnTo>
                  <a:pt x="3813" y="3283"/>
                </a:lnTo>
                <a:lnTo>
                  <a:pt x="3842" y="3299"/>
                </a:lnTo>
                <a:lnTo>
                  <a:pt x="3861" y="3314"/>
                </a:lnTo>
                <a:lnTo>
                  <a:pt x="3879" y="3326"/>
                </a:lnTo>
                <a:lnTo>
                  <a:pt x="3896" y="3335"/>
                </a:lnTo>
                <a:lnTo>
                  <a:pt x="3914" y="3343"/>
                </a:lnTo>
                <a:lnTo>
                  <a:pt x="3931" y="3349"/>
                </a:lnTo>
                <a:lnTo>
                  <a:pt x="3947" y="3353"/>
                </a:lnTo>
                <a:lnTo>
                  <a:pt x="3963" y="3357"/>
                </a:lnTo>
                <a:lnTo>
                  <a:pt x="3978" y="3358"/>
                </a:lnTo>
                <a:lnTo>
                  <a:pt x="4008" y="3359"/>
                </a:lnTo>
                <a:lnTo>
                  <a:pt x="4038" y="3359"/>
                </a:lnTo>
                <a:lnTo>
                  <a:pt x="4067" y="3358"/>
                </a:lnTo>
                <a:lnTo>
                  <a:pt x="4097" y="3358"/>
                </a:lnTo>
                <a:lnTo>
                  <a:pt x="4114" y="3365"/>
                </a:lnTo>
                <a:lnTo>
                  <a:pt x="4124" y="3374"/>
                </a:lnTo>
                <a:lnTo>
                  <a:pt x="4136" y="3382"/>
                </a:lnTo>
                <a:lnTo>
                  <a:pt x="4144" y="3391"/>
                </a:lnTo>
                <a:lnTo>
                  <a:pt x="4149" y="3398"/>
                </a:lnTo>
                <a:lnTo>
                  <a:pt x="4151" y="3406"/>
                </a:lnTo>
                <a:lnTo>
                  <a:pt x="4151" y="3411"/>
                </a:lnTo>
                <a:lnTo>
                  <a:pt x="4150" y="3418"/>
                </a:lnTo>
                <a:lnTo>
                  <a:pt x="4147" y="3423"/>
                </a:lnTo>
                <a:lnTo>
                  <a:pt x="4143" y="3428"/>
                </a:lnTo>
                <a:lnTo>
                  <a:pt x="4139" y="3434"/>
                </a:lnTo>
                <a:lnTo>
                  <a:pt x="4135" y="3439"/>
                </a:lnTo>
                <a:lnTo>
                  <a:pt x="4132" y="3445"/>
                </a:lnTo>
                <a:lnTo>
                  <a:pt x="4131" y="3451"/>
                </a:lnTo>
                <a:lnTo>
                  <a:pt x="4131" y="3458"/>
                </a:lnTo>
                <a:lnTo>
                  <a:pt x="4132" y="3465"/>
                </a:lnTo>
                <a:lnTo>
                  <a:pt x="4137" y="3473"/>
                </a:lnTo>
                <a:lnTo>
                  <a:pt x="4144" y="3482"/>
                </a:lnTo>
                <a:lnTo>
                  <a:pt x="4162" y="3498"/>
                </a:lnTo>
                <a:lnTo>
                  <a:pt x="4182" y="3514"/>
                </a:lnTo>
                <a:lnTo>
                  <a:pt x="4204" y="3529"/>
                </a:lnTo>
                <a:lnTo>
                  <a:pt x="4228" y="3544"/>
                </a:lnTo>
                <a:lnTo>
                  <a:pt x="4280" y="3575"/>
                </a:lnTo>
                <a:lnTo>
                  <a:pt x="4335" y="3605"/>
                </a:lnTo>
                <a:lnTo>
                  <a:pt x="4391" y="3636"/>
                </a:lnTo>
                <a:lnTo>
                  <a:pt x="4444" y="3666"/>
                </a:lnTo>
                <a:lnTo>
                  <a:pt x="4470" y="3681"/>
                </a:lnTo>
                <a:lnTo>
                  <a:pt x="4494" y="3696"/>
                </a:lnTo>
                <a:lnTo>
                  <a:pt x="4516" y="3711"/>
                </a:lnTo>
                <a:lnTo>
                  <a:pt x="4536" y="3726"/>
                </a:lnTo>
                <a:lnTo>
                  <a:pt x="4566" y="3742"/>
                </a:lnTo>
                <a:lnTo>
                  <a:pt x="4595" y="3758"/>
                </a:lnTo>
                <a:lnTo>
                  <a:pt x="4624" y="3774"/>
                </a:lnTo>
                <a:lnTo>
                  <a:pt x="4652" y="3789"/>
                </a:lnTo>
                <a:lnTo>
                  <a:pt x="4680" y="3801"/>
                </a:lnTo>
                <a:lnTo>
                  <a:pt x="4704" y="3812"/>
                </a:lnTo>
                <a:lnTo>
                  <a:pt x="4727" y="3824"/>
                </a:lnTo>
                <a:lnTo>
                  <a:pt x="4747" y="3835"/>
                </a:lnTo>
                <a:lnTo>
                  <a:pt x="4767" y="3846"/>
                </a:lnTo>
                <a:lnTo>
                  <a:pt x="4784" y="3858"/>
                </a:lnTo>
                <a:lnTo>
                  <a:pt x="4800" y="3870"/>
                </a:lnTo>
                <a:lnTo>
                  <a:pt x="4816" y="3880"/>
                </a:lnTo>
                <a:lnTo>
                  <a:pt x="4846" y="3904"/>
                </a:lnTo>
                <a:lnTo>
                  <a:pt x="4876" y="3926"/>
                </a:lnTo>
                <a:lnTo>
                  <a:pt x="4891" y="3937"/>
                </a:lnTo>
                <a:lnTo>
                  <a:pt x="4907" y="3949"/>
                </a:lnTo>
                <a:lnTo>
                  <a:pt x="4925" y="3961"/>
                </a:lnTo>
                <a:lnTo>
                  <a:pt x="4943" y="3971"/>
                </a:lnTo>
                <a:lnTo>
                  <a:pt x="4969" y="3985"/>
                </a:lnTo>
                <a:lnTo>
                  <a:pt x="4992" y="3998"/>
                </a:lnTo>
                <a:lnTo>
                  <a:pt x="5014" y="4011"/>
                </a:lnTo>
                <a:lnTo>
                  <a:pt x="5035" y="4025"/>
                </a:lnTo>
                <a:lnTo>
                  <a:pt x="5076" y="4052"/>
                </a:lnTo>
                <a:lnTo>
                  <a:pt x="5115" y="4078"/>
                </a:lnTo>
                <a:lnTo>
                  <a:pt x="5153" y="4105"/>
                </a:lnTo>
                <a:lnTo>
                  <a:pt x="5195" y="4132"/>
                </a:lnTo>
                <a:lnTo>
                  <a:pt x="5218" y="4146"/>
                </a:lnTo>
                <a:lnTo>
                  <a:pt x="5243" y="4159"/>
                </a:lnTo>
                <a:lnTo>
                  <a:pt x="5268" y="4173"/>
                </a:lnTo>
                <a:lnTo>
                  <a:pt x="5296" y="4186"/>
                </a:lnTo>
                <a:lnTo>
                  <a:pt x="5322" y="4201"/>
                </a:lnTo>
                <a:lnTo>
                  <a:pt x="5349" y="4217"/>
                </a:lnTo>
                <a:lnTo>
                  <a:pt x="5376" y="4232"/>
                </a:lnTo>
                <a:lnTo>
                  <a:pt x="5402" y="4248"/>
                </a:lnTo>
                <a:lnTo>
                  <a:pt x="5428" y="4264"/>
                </a:lnTo>
                <a:lnTo>
                  <a:pt x="5455" y="4279"/>
                </a:lnTo>
                <a:lnTo>
                  <a:pt x="5481" y="4295"/>
                </a:lnTo>
                <a:lnTo>
                  <a:pt x="5508" y="4311"/>
                </a:lnTo>
                <a:lnTo>
                  <a:pt x="5563" y="4348"/>
                </a:lnTo>
                <a:lnTo>
                  <a:pt x="5621" y="4385"/>
                </a:lnTo>
                <a:lnTo>
                  <a:pt x="5682" y="4422"/>
                </a:lnTo>
                <a:lnTo>
                  <a:pt x="5745" y="4459"/>
                </a:lnTo>
                <a:lnTo>
                  <a:pt x="5810" y="4495"/>
                </a:lnTo>
                <a:lnTo>
                  <a:pt x="5875" y="4531"/>
                </a:lnTo>
                <a:lnTo>
                  <a:pt x="5940" y="4568"/>
                </a:lnTo>
                <a:lnTo>
                  <a:pt x="6004" y="4604"/>
                </a:lnTo>
                <a:lnTo>
                  <a:pt x="6032" y="4620"/>
                </a:lnTo>
                <a:lnTo>
                  <a:pt x="6060" y="4636"/>
                </a:lnTo>
                <a:lnTo>
                  <a:pt x="6087" y="4652"/>
                </a:lnTo>
                <a:lnTo>
                  <a:pt x="6115" y="4669"/>
                </a:lnTo>
                <a:lnTo>
                  <a:pt x="6106" y="4670"/>
                </a:lnTo>
                <a:lnTo>
                  <a:pt x="6098" y="4670"/>
                </a:lnTo>
                <a:lnTo>
                  <a:pt x="6088" y="4670"/>
                </a:lnTo>
                <a:lnTo>
                  <a:pt x="6077" y="4669"/>
                </a:lnTo>
                <a:lnTo>
                  <a:pt x="6068" y="4667"/>
                </a:lnTo>
                <a:lnTo>
                  <a:pt x="6056" y="4664"/>
                </a:lnTo>
                <a:lnTo>
                  <a:pt x="6045" y="4660"/>
                </a:lnTo>
                <a:lnTo>
                  <a:pt x="6034" y="4655"/>
                </a:lnTo>
                <a:lnTo>
                  <a:pt x="5982" y="4628"/>
                </a:lnTo>
                <a:lnTo>
                  <a:pt x="5929" y="4600"/>
                </a:lnTo>
                <a:lnTo>
                  <a:pt x="5876" y="4573"/>
                </a:lnTo>
                <a:lnTo>
                  <a:pt x="5825" y="4546"/>
                </a:lnTo>
                <a:lnTo>
                  <a:pt x="5772" y="4519"/>
                </a:lnTo>
                <a:lnTo>
                  <a:pt x="5720" y="4492"/>
                </a:lnTo>
                <a:lnTo>
                  <a:pt x="5668" y="4464"/>
                </a:lnTo>
                <a:lnTo>
                  <a:pt x="5615" y="4436"/>
                </a:lnTo>
                <a:lnTo>
                  <a:pt x="5626" y="4449"/>
                </a:lnTo>
                <a:lnTo>
                  <a:pt x="5638" y="4461"/>
                </a:lnTo>
                <a:lnTo>
                  <a:pt x="5628" y="4454"/>
                </a:lnTo>
                <a:lnTo>
                  <a:pt x="5621" y="4448"/>
                </a:lnTo>
                <a:lnTo>
                  <a:pt x="5617" y="4446"/>
                </a:lnTo>
                <a:lnTo>
                  <a:pt x="5615" y="4443"/>
                </a:lnTo>
                <a:lnTo>
                  <a:pt x="5615" y="4439"/>
                </a:lnTo>
                <a:lnTo>
                  <a:pt x="5615" y="4436"/>
                </a:lnTo>
                <a:lnTo>
                  <a:pt x="5550" y="4399"/>
                </a:lnTo>
                <a:lnTo>
                  <a:pt x="5483" y="4362"/>
                </a:lnTo>
                <a:lnTo>
                  <a:pt x="5415" y="4325"/>
                </a:lnTo>
                <a:lnTo>
                  <a:pt x="5348" y="4287"/>
                </a:lnTo>
                <a:lnTo>
                  <a:pt x="5281" y="4250"/>
                </a:lnTo>
                <a:lnTo>
                  <a:pt x="5214" y="4212"/>
                </a:lnTo>
                <a:lnTo>
                  <a:pt x="5148" y="4175"/>
                </a:lnTo>
                <a:lnTo>
                  <a:pt x="5084" y="4137"/>
                </a:lnTo>
                <a:lnTo>
                  <a:pt x="5025" y="4104"/>
                </a:lnTo>
                <a:lnTo>
                  <a:pt x="4964" y="4070"/>
                </a:lnTo>
                <a:lnTo>
                  <a:pt x="4901" y="4037"/>
                </a:lnTo>
                <a:lnTo>
                  <a:pt x="4836" y="4002"/>
                </a:lnTo>
                <a:lnTo>
                  <a:pt x="4771" y="3969"/>
                </a:lnTo>
                <a:lnTo>
                  <a:pt x="4705" y="3936"/>
                </a:lnTo>
                <a:lnTo>
                  <a:pt x="4639" y="3902"/>
                </a:lnTo>
                <a:lnTo>
                  <a:pt x="4574" y="3869"/>
                </a:lnTo>
                <a:lnTo>
                  <a:pt x="4476" y="3816"/>
                </a:lnTo>
                <a:lnTo>
                  <a:pt x="4379" y="3764"/>
                </a:lnTo>
                <a:lnTo>
                  <a:pt x="4282" y="3711"/>
                </a:lnTo>
                <a:lnTo>
                  <a:pt x="4185" y="3659"/>
                </a:lnTo>
                <a:lnTo>
                  <a:pt x="4091" y="3606"/>
                </a:lnTo>
                <a:lnTo>
                  <a:pt x="3997" y="3554"/>
                </a:lnTo>
                <a:lnTo>
                  <a:pt x="3907" y="3501"/>
                </a:lnTo>
                <a:lnTo>
                  <a:pt x="3819" y="3448"/>
                </a:lnTo>
                <a:lnTo>
                  <a:pt x="3795" y="3433"/>
                </a:lnTo>
                <a:lnTo>
                  <a:pt x="3770" y="3419"/>
                </a:lnTo>
                <a:lnTo>
                  <a:pt x="3744" y="3405"/>
                </a:lnTo>
                <a:lnTo>
                  <a:pt x="3717" y="3390"/>
                </a:lnTo>
                <a:lnTo>
                  <a:pt x="3688" y="3376"/>
                </a:lnTo>
                <a:lnTo>
                  <a:pt x="3659" y="3363"/>
                </a:lnTo>
                <a:lnTo>
                  <a:pt x="3629" y="3349"/>
                </a:lnTo>
                <a:lnTo>
                  <a:pt x="3598" y="3335"/>
                </a:lnTo>
                <a:lnTo>
                  <a:pt x="3571" y="3315"/>
                </a:lnTo>
                <a:lnTo>
                  <a:pt x="3542" y="3294"/>
                </a:lnTo>
                <a:lnTo>
                  <a:pt x="3511" y="3275"/>
                </a:lnTo>
                <a:lnTo>
                  <a:pt x="3478" y="3255"/>
                </a:lnTo>
                <a:lnTo>
                  <a:pt x="3411" y="3214"/>
                </a:lnTo>
                <a:lnTo>
                  <a:pt x="3340" y="3174"/>
                </a:lnTo>
                <a:lnTo>
                  <a:pt x="3267" y="3135"/>
                </a:lnTo>
                <a:lnTo>
                  <a:pt x="3195" y="3094"/>
                </a:lnTo>
                <a:lnTo>
                  <a:pt x="3125" y="3055"/>
                </a:lnTo>
                <a:lnTo>
                  <a:pt x="3058" y="3015"/>
                </a:lnTo>
                <a:lnTo>
                  <a:pt x="3054" y="3006"/>
                </a:lnTo>
                <a:lnTo>
                  <a:pt x="3049" y="2999"/>
                </a:lnTo>
                <a:lnTo>
                  <a:pt x="3041" y="2991"/>
                </a:lnTo>
                <a:lnTo>
                  <a:pt x="3031" y="2983"/>
                </a:lnTo>
                <a:lnTo>
                  <a:pt x="3021" y="2975"/>
                </a:lnTo>
                <a:lnTo>
                  <a:pt x="3008" y="2968"/>
                </a:lnTo>
                <a:lnTo>
                  <a:pt x="2993" y="2959"/>
                </a:lnTo>
                <a:lnTo>
                  <a:pt x="2978" y="2951"/>
                </a:lnTo>
                <a:lnTo>
                  <a:pt x="2944" y="2934"/>
                </a:lnTo>
                <a:lnTo>
                  <a:pt x="2908" y="2915"/>
                </a:lnTo>
                <a:lnTo>
                  <a:pt x="2871" y="2896"/>
                </a:lnTo>
                <a:lnTo>
                  <a:pt x="2836" y="2875"/>
                </a:lnTo>
                <a:lnTo>
                  <a:pt x="2836" y="2879"/>
                </a:lnTo>
                <a:lnTo>
                  <a:pt x="2836" y="2883"/>
                </a:lnTo>
                <a:lnTo>
                  <a:pt x="2838" y="2889"/>
                </a:lnTo>
                <a:lnTo>
                  <a:pt x="2839" y="2893"/>
                </a:lnTo>
                <a:lnTo>
                  <a:pt x="2846" y="2901"/>
                </a:lnTo>
                <a:lnTo>
                  <a:pt x="2853" y="2910"/>
                </a:lnTo>
                <a:lnTo>
                  <a:pt x="2862" y="2919"/>
                </a:lnTo>
                <a:lnTo>
                  <a:pt x="2872" y="2927"/>
                </a:lnTo>
                <a:lnTo>
                  <a:pt x="2885" y="2935"/>
                </a:lnTo>
                <a:lnTo>
                  <a:pt x="2898" y="2943"/>
                </a:lnTo>
                <a:lnTo>
                  <a:pt x="2925" y="2958"/>
                </a:lnTo>
                <a:lnTo>
                  <a:pt x="2953" y="2972"/>
                </a:lnTo>
                <a:lnTo>
                  <a:pt x="2980" y="2987"/>
                </a:lnTo>
                <a:lnTo>
                  <a:pt x="3002" y="3000"/>
                </a:lnTo>
                <a:lnTo>
                  <a:pt x="2994" y="2999"/>
                </a:lnTo>
                <a:lnTo>
                  <a:pt x="2988" y="3004"/>
                </a:lnTo>
                <a:lnTo>
                  <a:pt x="2983" y="3008"/>
                </a:lnTo>
                <a:lnTo>
                  <a:pt x="2977" y="3014"/>
                </a:lnTo>
                <a:lnTo>
                  <a:pt x="2969" y="3017"/>
                </a:lnTo>
                <a:lnTo>
                  <a:pt x="2962" y="3020"/>
                </a:lnTo>
                <a:lnTo>
                  <a:pt x="2952" y="3022"/>
                </a:lnTo>
                <a:lnTo>
                  <a:pt x="2941" y="3023"/>
                </a:lnTo>
                <a:lnTo>
                  <a:pt x="2928" y="3023"/>
                </a:lnTo>
                <a:lnTo>
                  <a:pt x="2914" y="3021"/>
                </a:lnTo>
                <a:lnTo>
                  <a:pt x="2898" y="3019"/>
                </a:lnTo>
                <a:lnTo>
                  <a:pt x="2880" y="3014"/>
                </a:lnTo>
                <a:lnTo>
                  <a:pt x="2860" y="3007"/>
                </a:lnTo>
                <a:lnTo>
                  <a:pt x="2836" y="3000"/>
                </a:lnTo>
                <a:lnTo>
                  <a:pt x="2810" y="2989"/>
                </a:lnTo>
                <a:lnTo>
                  <a:pt x="2781" y="2976"/>
                </a:lnTo>
                <a:lnTo>
                  <a:pt x="2749" y="2961"/>
                </a:lnTo>
                <a:lnTo>
                  <a:pt x="2777" y="3002"/>
                </a:lnTo>
                <a:lnTo>
                  <a:pt x="2803" y="3037"/>
                </a:lnTo>
                <a:lnTo>
                  <a:pt x="2811" y="3046"/>
                </a:lnTo>
                <a:lnTo>
                  <a:pt x="2820" y="3055"/>
                </a:lnTo>
                <a:lnTo>
                  <a:pt x="2829" y="3064"/>
                </a:lnTo>
                <a:lnTo>
                  <a:pt x="2841" y="3073"/>
                </a:lnTo>
                <a:lnTo>
                  <a:pt x="2854" y="3081"/>
                </a:lnTo>
                <a:lnTo>
                  <a:pt x="2869" y="3090"/>
                </a:lnTo>
                <a:lnTo>
                  <a:pt x="2885" y="3100"/>
                </a:lnTo>
                <a:lnTo>
                  <a:pt x="2905" y="3109"/>
                </a:lnTo>
                <a:lnTo>
                  <a:pt x="2910" y="3109"/>
                </a:lnTo>
                <a:lnTo>
                  <a:pt x="2914" y="3108"/>
                </a:lnTo>
                <a:lnTo>
                  <a:pt x="2916" y="3106"/>
                </a:lnTo>
                <a:lnTo>
                  <a:pt x="2918" y="3103"/>
                </a:lnTo>
                <a:lnTo>
                  <a:pt x="2919" y="3095"/>
                </a:lnTo>
                <a:lnTo>
                  <a:pt x="2920" y="3089"/>
                </a:lnTo>
                <a:lnTo>
                  <a:pt x="2922" y="3086"/>
                </a:lnTo>
                <a:lnTo>
                  <a:pt x="2925" y="3085"/>
                </a:lnTo>
                <a:lnTo>
                  <a:pt x="2930" y="3083"/>
                </a:lnTo>
                <a:lnTo>
                  <a:pt x="2938" y="3085"/>
                </a:lnTo>
                <a:lnTo>
                  <a:pt x="2949" y="3088"/>
                </a:lnTo>
                <a:lnTo>
                  <a:pt x="2963" y="3092"/>
                </a:lnTo>
                <a:lnTo>
                  <a:pt x="2981" y="3100"/>
                </a:lnTo>
                <a:lnTo>
                  <a:pt x="3002" y="3109"/>
                </a:lnTo>
                <a:lnTo>
                  <a:pt x="3023" y="3115"/>
                </a:lnTo>
                <a:lnTo>
                  <a:pt x="3041" y="3120"/>
                </a:lnTo>
                <a:lnTo>
                  <a:pt x="3056" y="3125"/>
                </a:lnTo>
                <a:lnTo>
                  <a:pt x="3069" y="3132"/>
                </a:lnTo>
                <a:lnTo>
                  <a:pt x="3080" y="3137"/>
                </a:lnTo>
                <a:lnTo>
                  <a:pt x="3088" y="3143"/>
                </a:lnTo>
                <a:lnTo>
                  <a:pt x="3097" y="3149"/>
                </a:lnTo>
                <a:lnTo>
                  <a:pt x="3104" y="3155"/>
                </a:lnTo>
                <a:lnTo>
                  <a:pt x="3117" y="3167"/>
                </a:lnTo>
                <a:lnTo>
                  <a:pt x="3130" y="3180"/>
                </a:lnTo>
                <a:lnTo>
                  <a:pt x="3139" y="3186"/>
                </a:lnTo>
                <a:lnTo>
                  <a:pt x="3147" y="3192"/>
                </a:lnTo>
                <a:lnTo>
                  <a:pt x="3157" y="3198"/>
                </a:lnTo>
                <a:lnTo>
                  <a:pt x="3170" y="3203"/>
                </a:lnTo>
                <a:lnTo>
                  <a:pt x="3170" y="3207"/>
                </a:lnTo>
                <a:lnTo>
                  <a:pt x="3170" y="3209"/>
                </a:lnTo>
                <a:lnTo>
                  <a:pt x="3169" y="3212"/>
                </a:lnTo>
                <a:lnTo>
                  <a:pt x="3167" y="3214"/>
                </a:lnTo>
                <a:lnTo>
                  <a:pt x="3161" y="3217"/>
                </a:lnTo>
                <a:lnTo>
                  <a:pt x="3154" y="3219"/>
                </a:lnTo>
                <a:lnTo>
                  <a:pt x="3144" y="3221"/>
                </a:lnTo>
                <a:lnTo>
                  <a:pt x="3132" y="3222"/>
                </a:lnTo>
                <a:lnTo>
                  <a:pt x="3121" y="3222"/>
                </a:lnTo>
                <a:lnTo>
                  <a:pt x="3108" y="3222"/>
                </a:lnTo>
                <a:lnTo>
                  <a:pt x="3082" y="3219"/>
                </a:lnTo>
                <a:lnTo>
                  <a:pt x="3058" y="3217"/>
                </a:lnTo>
                <a:lnTo>
                  <a:pt x="3040" y="3215"/>
                </a:lnTo>
                <a:lnTo>
                  <a:pt x="3030" y="3213"/>
                </a:lnTo>
                <a:lnTo>
                  <a:pt x="2993" y="3204"/>
                </a:lnTo>
                <a:lnTo>
                  <a:pt x="2965" y="3199"/>
                </a:lnTo>
                <a:lnTo>
                  <a:pt x="2945" y="3196"/>
                </a:lnTo>
                <a:lnTo>
                  <a:pt x="2934" y="3195"/>
                </a:lnTo>
                <a:lnTo>
                  <a:pt x="2930" y="3196"/>
                </a:lnTo>
                <a:lnTo>
                  <a:pt x="2929" y="3196"/>
                </a:lnTo>
                <a:lnTo>
                  <a:pt x="2928" y="3197"/>
                </a:lnTo>
                <a:lnTo>
                  <a:pt x="2929" y="3199"/>
                </a:lnTo>
                <a:lnTo>
                  <a:pt x="2935" y="3202"/>
                </a:lnTo>
                <a:lnTo>
                  <a:pt x="2944" y="3208"/>
                </a:lnTo>
                <a:lnTo>
                  <a:pt x="2968" y="3219"/>
                </a:lnTo>
                <a:lnTo>
                  <a:pt x="2994" y="3231"/>
                </a:lnTo>
                <a:lnTo>
                  <a:pt x="3005" y="3237"/>
                </a:lnTo>
                <a:lnTo>
                  <a:pt x="3012" y="3241"/>
                </a:lnTo>
                <a:lnTo>
                  <a:pt x="3015" y="3242"/>
                </a:lnTo>
                <a:lnTo>
                  <a:pt x="3016" y="3244"/>
                </a:lnTo>
                <a:lnTo>
                  <a:pt x="3016" y="3245"/>
                </a:lnTo>
                <a:lnTo>
                  <a:pt x="3016" y="3246"/>
                </a:lnTo>
                <a:lnTo>
                  <a:pt x="3019" y="3248"/>
                </a:lnTo>
                <a:lnTo>
                  <a:pt x="3021" y="3252"/>
                </a:lnTo>
                <a:lnTo>
                  <a:pt x="3022" y="3254"/>
                </a:lnTo>
                <a:lnTo>
                  <a:pt x="3022" y="3256"/>
                </a:lnTo>
                <a:lnTo>
                  <a:pt x="3022" y="3257"/>
                </a:lnTo>
                <a:lnTo>
                  <a:pt x="3021" y="3259"/>
                </a:lnTo>
                <a:lnTo>
                  <a:pt x="3020" y="3260"/>
                </a:lnTo>
                <a:lnTo>
                  <a:pt x="3017" y="3261"/>
                </a:lnTo>
                <a:lnTo>
                  <a:pt x="3011" y="3263"/>
                </a:lnTo>
                <a:lnTo>
                  <a:pt x="3005" y="3266"/>
                </a:lnTo>
                <a:lnTo>
                  <a:pt x="2996" y="3267"/>
                </a:lnTo>
                <a:lnTo>
                  <a:pt x="2987" y="3268"/>
                </a:lnTo>
                <a:lnTo>
                  <a:pt x="2973" y="3268"/>
                </a:lnTo>
                <a:lnTo>
                  <a:pt x="2959" y="3269"/>
                </a:lnTo>
                <a:lnTo>
                  <a:pt x="2947" y="3269"/>
                </a:lnTo>
                <a:lnTo>
                  <a:pt x="2933" y="3270"/>
                </a:lnTo>
                <a:lnTo>
                  <a:pt x="2900" y="3253"/>
                </a:lnTo>
                <a:lnTo>
                  <a:pt x="2868" y="3236"/>
                </a:lnTo>
                <a:lnTo>
                  <a:pt x="2836" y="3218"/>
                </a:lnTo>
                <a:lnTo>
                  <a:pt x="2804" y="3201"/>
                </a:lnTo>
                <a:lnTo>
                  <a:pt x="2782" y="3189"/>
                </a:lnTo>
                <a:lnTo>
                  <a:pt x="2761" y="3178"/>
                </a:lnTo>
                <a:lnTo>
                  <a:pt x="2738" y="3166"/>
                </a:lnTo>
                <a:lnTo>
                  <a:pt x="2717" y="3154"/>
                </a:lnTo>
                <a:lnTo>
                  <a:pt x="2695" y="3141"/>
                </a:lnTo>
                <a:lnTo>
                  <a:pt x="2673" y="3130"/>
                </a:lnTo>
                <a:lnTo>
                  <a:pt x="2651" y="3118"/>
                </a:lnTo>
                <a:lnTo>
                  <a:pt x="2630" y="3106"/>
                </a:lnTo>
                <a:lnTo>
                  <a:pt x="2608" y="3087"/>
                </a:lnTo>
                <a:lnTo>
                  <a:pt x="2583" y="3067"/>
                </a:lnTo>
                <a:lnTo>
                  <a:pt x="2557" y="3048"/>
                </a:lnTo>
                <a:lnTo>
                  <a:pt x="2529" y="3029"/>
                </a:lnTo>
                <a:lnTo>
                  <a:pt x="2499" y="3010"/>
                </a:lnTo>
                <a:lnTo>
                  <a:pt x="2466" y="2990"/>
                </a:lnTo>
                <a:lnTo>
                  <a:pt x="2434" y="2971"/>
                </a:lnTo>
                <a:lnTo>
                  <a:pt x="2400" y="2952"/>
                </a:lnTo>
                <a:lnTo>
                  <a:pt x="2329" y="2913"/>
                </a:lnTo>
                <a:lnTo>
                  <a:pt x="2256" y="2876"/>
                </a:lnTo>
                <a:lnTo>
                  <a:pt x="2182" y="2837"/>
                </a:lnTo>
                <a:lnTo>
                  <a:pt x="2109" y="2800"/>
                </a:lnTo>
                <a:lnTo>
                  <a:pt x="2173" y="2837"/>
                </a:lnTo>
                <a:lnTo>
                  <a:pt x="2232" y="2876"/>
                </a:lnTo>
                <a:lnTo>
                  <a:pt x="2290" y="2914"/>
                </a:lnTo>
                <a:lnTo>
                  <a:pt x="2348" y="2953"/>
                </a:lnTo>
                <a:lnTo>
                  <a:pt x="2407" y="2991"/>
                </a:lnTo>
                <a:lnTo>
                  <a:pt x="2470" y="3030"/>
                </a:lnTo>
                <a:lnTo>
                  <a:pt x="2503" y="3049"/>
                </a:lnTo>
                <a:lnTo>
                  <a:pt x="2537" y="3068"/>
                </a:lnTo>
                <a:lnTo>
                  <a:pt x="2575" y="3088"/>
                </a:lnTo>
                <a:lnTo>
                  <a:pt x="2613" y="3107"/>
                </a:lnTo>
                <a:lnTo>
                  <a:pt x="2634" y="3119"/>
                </a:lnTo>
                <a:lnTo>
                  <a:pt x="2655" y="3131"/>
                </a:lnTo>
                <a:lnTo>
                  <a:pt x="2677" y="3142"/>
                </a:lnTo>
                <a:lnTo>
                  <a:pt x="2697" y="3154"/>
                </a:lnTo>
                <a:lnTo>
                  <a:pt x="2719" y="3167"/>
                </a:lnTo>
                <a:lnTo>
                  <a:pt x="2740" y="3179"/>
                </a:lnTo>
                <a:lnTo>
                  <a:pt x="2761" y="3191"/>
                </a:lnTo>
                <a:lnTo>
                  <a:pt x="2782" y="3202"/>
                </a:lnTo>
                <a:lnTo>
                  <a:pt x="2819" y="3229"/>
                </a:lnTo>
                <a:lnTo>
                  <a:pt x="2854" y="3255"/>
                </a:lnTo>
                <a:lnTo>
                  <a:pt x="2890" y="3281"/>
                </a:lnTo>
                <a:lnTo>
                  <a:pt x="2925" y="3307"/>
                </a:lnTo>
                <a:lnTo>
                  <a:pt x="2916" y="3307"/>
                </a:lnTo>
                <a:lnTo>
                  <a:pt x="2910" y="3308"/>
                </a:lnTo>
                <a:lnTo>
                  <a:pt x="2906" y="3309"/>
                </a:lnTo>
                <a:lnTo>
                  <a:pt x="2903" y="3312"/>
                </a:lnTo>
                <a:lnTo>
                  <a:pt x="2900" y="3314"/>
                </a:lnTo>
                <a:lnTo>
                  <a:pt x="2899" y="3316"/>
                </a:lnTo>
                <a:lnTo>
                  <a:pt x="2899" y="3319"/>
                </a:lnTo>
                <a:lnTo>
                  <a:pt x="2899" y="3322"/>
                </a:lnTo>
                <a:lnTo>
                  <a:pt x="2900" y="3329"/>
                </a:lnTo>
                <a:lnTo>
                  <a:pt x="2900" y="3334"/>
                </a:lnTo>
                <a:lnTo>
                  <a:pt x="2899" y="3337"/>
                </a:lnTo>
                <a:lnTo>
                  <a:pt x="2896" y="3339"/>
                </a:lnTo>
                <a:lnTo>
                  <a:pt x="2893" y="3341"/>
                </a:lnTo>
                <a:lnTo>
                  <a:pt x="2887" y="3342"/>
                </a:lnTo>
                <a:lnTo>
                  <a:pt x="2869" y="3343"/>
                </a:lnTo>
                <a:lnTo>
                  <a:pt x="2852" y="3343"/>
                </a:lnTo>
                <a:lnTo>
                  <a:pt x="2835" y="3342"/>
                </a:lnTo>
                <a:lnTo>
                  <a:pt x="2819" y="3339"/>
                </a:lnTo>
                <a:lnTo>
                  <a:pt x="2805" y="3337"/>
                </a:lnTo>
                <a:lnTo>
                  <a:pt x="2790" y="3333"/>
                </a:lnTo>
                <a:lnTo>
                  <a:pt x="2777" y="3329"/>
                </a:lnTo>
                <a:lnTo>
                  <a:pt x="2764" y="3323"/>
                </a:lnTo>
                <a:lnTo>
                  <a:pt x="2740" y="3313"/>
                </a:lnTo>
                <a:lnTo>
                  <a:pt x="2718" y="3300"/>
                </a:lnTo>
                <a:lnTo>
                  <a:pt x="2696" y="3286"/>
                </a:lnTo>
                <a:lnTo>
                  <a:pt x="2676" y="3273"/>
                </a:lnTo>
                <a:lnTo>
                  <a:pt x="2621" y="3238"/>
                </a:lnTo>
                <a:lnTo>
                  <a:pt x="2566" y="3201"/>
                </a:lnTo>
                <a:lnTo>
                  <a:pt x="2513" y="3166"/>
                </a:lnTo>
                <a:lnTo>
                  <a:pt x="2458" y="3131"/>
                </a:lnTo>
                <a:lnTo>
                  <a:pt x="2403" y="3095"/>
                </a:lnTo>
                <a:lnTo>
                  <a:pt x="2349" y="3059"/>
                </a:lnTo>
                <a:lnTo>
                  <a:pt x="2294" y="3023"/>
                </a:lnTo>
                <a:lnTo>
                  <a:pt x="2241" y="2988"/>
                </a:lnTo>
                <a:lnTo>
                  <a:pt x="2186" y="2953"/>
                </a:lnTo>
                <a:lnTo>
                  <a:pt x="2131" y="2916"/>
                </a:lnTo>
                <a:lnTo>
                  <a:pt x="2077" y="2881"/>
                </a:lnTo>
                <a:lnTo>
                  <a:pt x="2023" y="2846"/>
                </a:lnTo>
                <a:lnTo>
                  <a:pt x="1969" y="2810"/>
                </a:lnTo>
                <a:lnTo>
                  <a:pt x="1914" y="2774"/>
                </a:lnTo>
                <a:lnTo>
                  <a:pt x="1859" y="2739"/>
                </a:lnTo>
                <a:lnTo>
                  <a:pt x="1806" y="2703"/>
                </a:lnTo>
                <a:lnTo>
                  <a:pt x="1787" y="2690"/>
                </a:lnTo>
                <a:lnTo>
                  <a:pt x="1767" y="2678"/>
                </a:lnTo>
                <a:lnTo>
                  <a:pt x="1755" y="2672"/>
                </a:lnTo>
                <a:lnTo>
                  <a:pt x="1741" y="2666"/>
                </a:lnTo>
                <a:lnTo>
                  <a:pt x="1725" y="2660"/>
                </a:lnTo>
                <a:lnTo>
                  <a:pt x="1707" y="2655"/>
                </a:lnTo>
                <a:lnTo>
                  <a:pt x="1700" y="2649"/>
                </a:lnTo>
                <a:lnTo>
                  <a:pt x="1692" y="2641"/>
                </a:lnTo>
                <a:lnTo>
                  <a:pt x="1683" y="2633"/>
                </a:lnTo>
                <a:lnTo>
                  <a:pt x="1673" y="2625"/>
                </a:lnTo>
                <a:lnTo>
                  <a:pt x="1652" y="2610"/>
                </a:lnTo>
                <a:lnTo>
                  <a:pt x="1627" y="2595"/>
                </a:lnTo>
                <a:lnTo>
                  <a:pt x="1601" y="2579"/>
                </a:lnTo>
                <a:lnTo>
                  <a:pt x="1575" y="2563"/>
                </a:lnTo>
                <a:lnTo>
                  <a:pt x="1547" y="2548"/>
                </a:lnTo>
                <a:lnTo>
                  <a:pt x="1519" y="2532"/>
                </a:lnTo>
                <a:lnTo>
                  <a:pt x="1517" y="2531"/>
                </a:lnTo>
                <a:lnTo>
                  <a:pt x="1509" y="2523"/>
                </a:lnTo>
                <a:lnTo>
                  <a:pt x="1499" y="2516"/>
                </a:lnTo>
                <a:lnTo>
                  <a:pt x="1489" y="2508"/>
                </a:lnTo>
                <a:lnTo>
                  <a:pt x="1475" y="2501"/>
                </a:lnTo>
                <a:lnTo>
                  <a:pt x="1454" y="2485"/>
                </a:lnTo>
                <a:lnTo>
                  <a:pt x="1433" y="2470"/>
                </a:lnTo>
                <a:lnTo>
                  <a:pt x="1411" y="2454"/>
                </a:lnTo>
                <a:lnTo>
                  <a:pt x="1391" y="2439"/>
                </a:lnTo>
                <a:lnTo>
                  <a:pt x="1369" y="2424"/>
                </a:lnTo>
                <a:lnTo>
                  <a:pt x="1348" y="2408"/>
                </a:lnTo>
                <a:lnTo>
                  <a:pt x="1326" y="2393"/>
                </a:lnTo>
                <a:lnTo>
                  <a:pt x="1306" y="2377"/>
                </a:lnTo>
                <a:lnTo>
                  <a:pt x="1291" y="2358"/>
                </a:lnTo>
                <a:lnTo>
                  <a:pt x="1277" y="2341"/>
                </a:lnTo>
                <a:lnTo>
                  <a:pt x="1269" y="2333"/>
                </a:lnTo>
                <a:lnTo>
                  <a:pt x="1261" y="2323"/>
                </a:lnTo>
                <a:lnTo>
                  <a:pt x="1252" y="2314"/>
                </a:lnTo>
                <a:lnTo>
                  <a:pt x="1242" y="2306"/>
                </a:lnTo>
                <a:lnTo>
                  <a:pt x="1230" y="2296"/>
                </a:lnTo>
                <a:lnTo>
                  <a:pt x="1216" y="2287"/>
                </a:lnTo>
                <a:lnTo>
                  <a:pt x="1200" y="2276"/>
                </a:lnTo>
                <a:lnTo>
                  <a:pt x="1180" y="2265"/>
                </a:lnTo>
                <a:lnTo>
                  <a:pt x="1158" y="2255"/>
                </a:lnTo>
                <a:lnTo>
                  <a:pt x="1132" y="2243"/>
                </a:lnTo>
                <a:lnTo>
                  <a:pt x="1103" y="2230"/>
                </a:lnTo>
                <a:lnTo>
                  <a:pt x="1070" y="2217"/>
                </a:lnTo>
                <a:lnTo>
                  <a:pt x="1037" y="2203"/>
                </a:lnTo>
                <a:lnTo>
                  <a:pt x="1007" y="2189"/>
                </a:lnTo>
                <a:lnTo>
                  <a:pt x="978" y="2175"/>
                </a:lnTo>
                <a:lnTo>
                  <a:pt x="953" y="2160"/>
                </a:lnTo>
                <a:lnTo>
                  <a:pt x="929" y="2145"/>
                </a:lnTo>
                <a:lnTo>
                  <a:pt x="907" y="2129"/>
                </a:lnTo>
                <a:lnTo>
                  <a:pt x="888" y="2114"/>
                </a:lnTo>
                <a:lnTo>
                  <a:pt x="872" y="2099"/>
                </a:lnTo>
                <a:lnTo>
                  <a:pt x="858" y="2084"/>
                </a:lnTo>
                <a:lnTo>
                  <a:pt x="847" y="2069"/>
                </a:lnTo>
                <a:lnTo>
                  <a:pt x="843" y="2062"/>
                </a:lnTo>
                <a:lnTo>
                  <a:pt x="839" y="2054"/>
                </a:lnTo>
                <a:lnTo>
                  <a:pt x="835" y="2047"/>
                </a:lnTo>
                <a:lnTo>
                  <a:pt x="833" y="2040"/>
                </a:lnTo>
                <a:lnTo>
                  <a:pt x="831" y="2033"/>
                </a:lnTo>
                <a:lnTo>
                  <a:pt x="830" y="2026"/>
                </a:lnTo>
                <a:lnTo>
                  <a:pt x="830" y="2020"/>
                </a:lnTo>
                <a:lnTo>
                  <a:pt x="830" y="2014"/>
                </a:lnTo>
                <a:lnTo>
                  <a:pt x="831" y="2007"/>
                </a:lnTo>
                <a:lnTo>
                  <a:pt x="833" y="2001"/>
                </a:lnTo>
                <a:lnTo>
                  <a:pt x="835" y="1995"/>
                </a:lnTo>
                <a:lnTo>
                  <a:pt x="840" y="1990"/>
                </a:lnTo>
                <a:lnTo>
                  <a:pt x="844" y="1985"/>
                </a:lnTo>
                <a:lnTo>
                  <a:pt x="852" y="1979"/>
                </a:lnTo>
                <a:lnTo>
                  <a:pt x="860" y="1975"/>
                </a:lnTo>
                <a:lnTo>
                  <a:pt x="868" y="1970"/>
                </a:lnTo>
                <a:lnTo>
                  <a:pt x="871" y="1966"/>
                </a:lnTo>
                <a:lnTo>
                  <a:pt x="873" y="1964"/>
                </a:lnTo>
                <a:lnTo>
                  <a:pt x="875" y="1961"/>
                </a:lnTo>
                <a:lnTo>
                  <a:pt x="875" y="1957"/>
                </a:lnTo>
                <a:lnTo>
                  <a:pt x="875" y="1954"/>
                </a:lnTo>
                <a:lnTo>
                  <a:pt x="874" y="1948"/>
                </a:lnTo>
                <a:lnTo>
                  <a:pt x="871" y="1944"/>
                </a:lnTo>
                <a:lnTo>
                  <a:pt x="867" y="1939"/>
                </a:lnTo>
                <a:lnTo>
                  <a:pt x="835" y="1933"/>
                </a:lnTo>
                <a:lnTo>
                  <a:pt x="804" y="1928"/>
                </a:lnTo>
                <a:lnTo>
                  <a:pt x="773" y="1922"/>
                </a:lnTo>
                <a:lnTo>
                  <a:pt x="741" y="1917"/>
                </a:lnTo>
                <a:lnTo>
                  <a:pt x="710" y="1912"/>
                </a:lnTo>
                <a:lnTo>
                  <a:pt x="677" y="1906"/>
                </a:lnTo>
                <a:lnTo>
                  <a:pt x="645" y="1900"/>
                </a:lnTo>
                <a:lnTo>
                  <a:pt x="614" y="1895"/>
                </a:lnTo>
                <a:lnTo>
                  <a:pt x="592" y="1879"/>
                </a:lnTo>
                <a:lnTo>
                  <a:pt x="570" y="1861"/>
                </a:lnTo>
                <a:lnTo>
                  <a:pt x="547" y="1844"/>
                </a:lnTo>
                <a:lnTo>
                  <a:pt x="526" y="1828"/>
                </a:lnTo>
                <a:lnTo>
                  <a:pt x="510" y="1820"/>
                </a:lnTo>
                <a:lnTo>
                  <a:pt x="494" y="1811"/>
                </a:lnTo>
                <a:lnTo>
                  <a:pt x="466" y="1794"/>
                </a:lnTo>
                <a:lnTo>
                  <a:pt x="439" y="1776"/>
                </a:lnTo>
                <a:lnTo>
                  <a:pt x="413" y="1759"/>
                </a:lnTo>
                <a:lnTo>
                  <a:pt x="386" y="1741"/>
                </a:lnTo>
                <a:lnTo>
                  <a:pt x="359" y="1724"/>
                </a:lnTo>
                <a:lnTo>
                  <a:pt x="333" y="1707"/>
                </a:lnTo>
                <a:lnTo>
                  <a:pt x="307" y="1690"/>
                </a:lnTo>
                <a:lnTo>
                  <a:pt x="280" y="1673"/>
                </a:lnTo>
                <a:lnTo>
                  <a:pt x="251" y="1655"/>
                </a:lnTo>
                <a:lnTo>
                  <a:pt x="222" y="1637"/>
                </a:lnTo>
                <a:lnTo>
                  <a:pt x="205" y="1628"/>
                </a:lnTo>
                <a:lnTo>
                  <a:pt x="185" y="1618"/>
                </a:lnTo>
                <a:lnTo>
                  <a:pt x="164" y="1610"/>
                </a:lnTo>
                <a:lnTo>
                  <a:pt x="138" y="1600"/>
                </a:lnTo>
                <a:lnTo>
                  <a:pt x="140" y="1605"/>
                </a:lnTo>
                <a:lnTo>
                  <a:pt x="143" y="1610"/>
                </a:lnTo>
                <a:lnTo>
                  <a:pt x="148" y="1614"/>
                </a:lnTo>
                <a:lnTo>
                  <a:pt x="153" y="1618"/>
                </a:lnTo>
                <a:lnTo>
                  <a:pt x="166" y="1628"/>
                </a:lnTo>
                <a:lnTo>
                  <a:pt x="181" y="1637"/>
                </a:lnTo>
                <a:lnTo>
                  <a:pt x="217" y="1656"/>
                </a:lnTo>
                <a:lnTo>
                  <a:pt x="252" y="1674"/>
                </a:lnTo>
                <a:lnTo>
                  <a:pt x="250" y="1683"/>
                </a:lnTo>
                <a:lnTo>
                  <a:pt x="247" y="1691"/>
                </a:lnTo>
                <a:lnTo>
                  <a:pt x="235" y="1691"/>
                </a:lnTo>
                <a:lnTo>
                  <a:pt x="221" y="1691"/>
                </a:lnTo>
                <a:lnTo>
                  <a:pt x="211" y="1688"/>
                </a:lnTo>
                <a:lnTo>
                  <a:pt x="203" y="1684"/>
                </a:lnTo>
                <a:lnTo>
                  <a:pt x="194" y="1680"/>
                </a:lnTo>
                <a:lnTo>
                  <a:pt x="186" y="1676"/>
                </a:lnTo>
                <a:lnTo>
                  <a:pt x="171" y="1665"/>
                </a:lnTo>
                <a:lnTo>
                  <a:pt x="159" y="1655"/>
                </a:lnTo>
                <a:lnTo>
                  <a:pt x="147" y="1644"/>
                </a:lnTo>
                <a:lnTo>
                  <a:pt x="135" y="1633"/>
                </a:lnTo>
                <a:lnTo>
                  <a:pt x="120" y="1623"/>
                </a:lnTo>
                <a:lnTo>
                  <a:pt x="103" y="1611"/>
                </a:lnTo>
                <a:lnTo>
                  <a:pt x="79" y="1598"/>
                </a:lnTo>
                <a:lnTo>
                  <a:pt x="49" y="1585"/>
                </a:lnTo>
                <a:lnTo>
                  <a:pt x="47" y="1589"/>
                </a:lnTo>
                <a:lnTo>
                  <a:pt x="46" y="1595"/>
                </a:lnTo>
                <a:lnTo>
                  <a:pt x="47" y="1600"/>
                </a:lnTo>
                <a:lnTo>
                  <a:pt x="50" y="1605"/>
                </a:lnTo>
                <a:lnTo>
                  <a:pt x="53" y="1611"/>
                </a:lnTo>
                <a:lnTo>
                  <a:pt x="59" y="1616"/>
                </a:lnTo>
                <a:lnTo>
                  <a:pt x="66" y="1622"/>
                </a:lnTo>
                <a:lnTo>
                  <a:pt x="74" y="1628"/>
                </a:lnTo>
                <a:lnTo>
                  <a:pt x="92" y="1640"/>
                </a:lnTo>
                <a:lnTo>
                  <a:pt x="113" y="1652"/>
                </a:lnTo>
                <a:lnTo>
                  <a:pt x="137" y="1664"/>
                </a:lnTo>
                <a:lnTo>
                  <a:pt x="163" y="1677"/>
                </a:lnTo>
                <a:lnTo>
                  <a:pt x="189" y="1692"/>
                </a:lnTo>
                <a:lnTo>
                  <a:pt x="215" y="1708"/>
                </a:lnTo>
                <a:lnTo>
                  <a:pt x="241" y="1724"/>
                </a:lnTo>
                <a:lnTo>
                  <a:pt x="268" y="1740"/>
                </a:lnTo>
                <a:lnTo>
                  <a:pt x="268" y="1745"/>
                </a:lnTo>
                <a:lnTo>
                  <a:pt x="269" y="1748"/>
                </a:lnTo>
                <a:lnTo>
                  <a:pt x="271" y="1752"/>
                </a:lnTo>
                <a:lnTo>
                  <a:pt x="276" y="1756"/>
                </a:lnTo>
                <a:lnTo>
                  <a:pt x="285" y="1765"/>
                </a:lnTo>
                <a:lnTo>
                  <a:pt x="299" y="1775"/>
                </a:lnTo>
                <a:lnTo>
                  <a:pt x="330" y="1793"/>
                </a:lnTo>
                <a:lnTo>
                  <a:pt x="361" y="1811"/>
                </a:lnTo>
                <a:lnTo>
                  <a:pt x="358" y="1814"/>
                </a:lnTo>
                <a:lnTo>
                  <a:pt x="358" y="1819"/>
                </a:lnTo>
                <a:lnTo>
                  <a:pt x="361" y="1823"/>
                </a:lnTo>
                <a:lnTo>
                  <a:pt x="365" y="1827"/>
                </a:lnTo>
                <a:lnTo>
                  <a:pt x="370" y="1831"/>
                </a:lnTo>
                <a:lnTo>
                  <a:pt x="378" y="1837"/>
                </a:lnTo>
                <a:lnTo>
                  <a:pt x="386" y="1842"/>
                </a:lnTo>
                <a:lnTo>
                  <a:pt x="397" y="1848"/>
                </a:lnTo>
                <a:lnTo>
                  <a:pt x="417" y="1861"/>
                </a:lnTo>
                <a:lnTo>
                  <a:pt x="437" y="1876"/>
                </a:lnTo>
                <a:lnTo>
                  <a:pt x="455" y="1891"/>
                </a:lnTo>
                <a:lnTo>
                  <a:pt x="474" y="1905"/>
                </a:lnTo>
                <a:lnTo>
                  <a:pt x="496" y="1920"/>
                </a:lnTo>
                <a:lnTo>
                  <a:pt x="518" y="1935"/>
                </a:lnTo>
                <a:lnTo>
                  <a:pt x="543" y="1950"/>
                </a:lnTo>
                <a:lnTo>
                  <a:pt x="573" y="1965"/>
                </a:lnTo>
                <a:lnTo>
                  <a:pt x="572" y="1971"/>
                </a:lnTo>
                <a:lnTo>
                  <a:pt x="573" y="1976"/>
                </a:lnTo>
                <a:lnTo>
                  <a:pt x="576" y="1981"/>
                </a:lnTo>
                <a:lnTo>
                  <a:pt x="581" y="1987"/>
                </a:lnTo>
                <a:lnTo>
                  <a:pt x="587" y="1992"/>
                </a:lnTo>
                <a:lnTo>
                  <a:pt x="594" y="1997"/>
                </a:lnTo>
                <a:lnTo>
                  <a:pt x="602" y="2003"/>
                </a:lnTo>
                <a:lnTo>
                  <a:pt x="612" y="2008"/>
                </a:lnTo>
                <a:lnTo>
                  <a:pt x="654" y="2031"/>
                </a:lnTo>
                <a:lnTo>
                  <a:pt x="699" y="2053"/>
                </a:lnTo>
                <a:lnTo>
                  <a:pt x="732" y="2077"/>
                </a:lnTo>
                <a:lnTo>
                  <a:pt x="763" y="2099"/>
                </a:lnTo>
                <a:lnTo>
                  <a:pt x="775" y="2110"/>
                </a:lnTo>
                <a:lnTo>
                  <a:pt x="785" y="2121"/>
                </a:lnTo>
                <a:lnTo>
                  <a:pt x="788" y="2126"/>
                </a:lnTo>
                <a:lnTo>
                  <a:pt x="790" y="2130"/>
                </a:lnTo>
                <a:lnTo>
                  <a:pt x="791" y="2136"/>
                </a:lnTo>
                <a:lnTo>
                  <a:pt x="791" y="2140"/>
                </a:lnTo>
                <a:lnTo>
                  <a:pt x="791" y="2140"/>
                </a:lnTo>
                <a:lnTo>
                  <a:pt x="791" y="2141"/>
                </a:lnTo>
                <a:lnTo>
                  <a:pt x="771" y="2141"/>
                </a:lnTo>
                <a:lnTo>
                  <a:pt x="755" y="2141"/>
                </a:lnTo>
                <a:lnTo>
                  <a:pt x="752" y="2142"/>
                </a:lnTo>
                <a:lnTo>
                  <a:pt x="749" y="2142"/>
                </a:lnTo>
                <a:lnTo>
                  <a:pt x="747" y="2144"/>
                </a:lnTo>
                <a:lnTo>
                  <a:pt x="747" y="2145"/>
                </a:lnTo>
                <a:lnTo>
                  <a:pt x="748" y="2147"/>
                </a:lnTo>
                <a:lnTo>
                  <a:pt x="751" y="2150"/>
                </a:lnTo>
                <a:lnTo>
                  <a:pt x="754" y="2152"/>
                </a:lnTo>
                <a:lnTo>
                  <a:pt x="759" y="2155"/>
                </a:lnTo>
                <a:lnTo>
                  <a:pt x="770" y="2161"/>
                </a:lnTo>
                <a:lnTo>
                  <a:pt x="783" y="2168"/>
                </a:lnTo>
                <a:lnTo>
                  <a:pt x="797" y="2172"/>
                </a:lnTo>
                <a:lnTo>
                  <a:pt x="811" y="2177"/>
                </a:lnTo>
                <a:lnTo>
                  <a:pt x="842" y="2185"/>
                </a:lnTo>
                <a:lnTo>
                  <a:pt x="873" y="2191"/>
                </a:lnTo>
                <a:lnTo>
                  <a:pt x="899" y="2203"/>
                </a:lnTo>
                <a:lnTo>
                  <a:pt x="920" y="2215"/>
                </a:lnTo>
                <a:lnTo>
                  <a:pt x="940" y="2228"/>
                </a:lnTo>
                <a:lnTo>
                  <a:pt x="957" y="2240"/>
                </a:lnTo>
                <a:lnTo>
                  <a:pt x="972" y="2251"/>
                </a:lnTo>
                <a:lnTo>
                  <a:pt x="986" y="2262"/>
                </a:lnTo>
                <a:lnTo>
                  <a:pt x="999" y="2274"/>
                </a:lnTo>
                <a:lnTo>
                  <a:pt x="1011" y="2286"/>
                </a:lnTo>
                <a:lnTo>
                  <a:pt x="1034" y="2308"/>
                </a:lnTo>
                <a:lnTo>
                  <a:pt x="1060" y="2332"/>
                </a:lnTo>
                <a:lnTo>
                  <a:pt x="1075" y="2343"/>
                </a:lnTo>
                <a:lnTo>
                  <a:pt x="1091" y="2355"/>
                </a:lnTo>
                <a:lnTo>
                  <a:pt x="1110" y="2367"/>
                </a:lnTo>
                <a:lnTo>
                  <a:pt x="1132" y="2379"/>
                </a:lnTo>
                <a:lnTo>
                  <a:pt x="1136" y="2385"/>
                </a:lnTo>
                <a:lnTo>
                  <a:pt x="1143" y="2392"/>
                </a:lnTo>
                <a:lnTo>
                  <a:pt x="1150" y="2398"/>
                </a:lnTo>
                <a:lnTo>
                  <a:pt x="1160" y="2404"/>
                </a:lnTo>
                <a:lnTo>
                  <a:pt x="1180" y="2418"/>
                </a:lnTo>
                <a:lnTo>
                  <a:pt x="1202" y="2431"/>
                </a:lnTo>
                <a:lnTo>
                  <a:pt x="1222" y="2445"/>
                </a:lnTo>
                <a:lnTo>
                  <a:pt x="1242" y="2458"/>
                </a:lnTo>
                <a:lnTo>
                  <a:pt x="1248" y="2464"/>
                </a:lnTo>
                <a:lnTo>
                  <a:pt x="1254" y="2471"/>
                </a:lnTo>
                <a:lnTo>
                  <a:pt x="1259" y="2477"/>
                </a:lnTo>
                <a:lnTo>
                  <a:pt x="1261" y="2483"/>
                </a:lnTo>
                <a:lnTo>
                  <a:pt x="1174" y="2440"/>
                </a:lnTo>
                <a:lnTo>
                  <a:pt x="1088" y="2398"/>
                </a:lnTo>
                <a:lnTo>
                  <a:pt x="1004" y="2355"/>
                </a:lnTo>
                <a:lnTo>
                  <a:pt x="925" y="2312"/>
                </a:lnTo>
                <a:lnTo>
                  <a:pt x="887" y="2291"/>
                </a:lnTo>
                <a:lnTo>
                  <a:pt x="849" y="2270"/>
                </a:lnTo>
                <a:lnTo>
                  <a:pt x="814" y="2248"/>
                </a:lnTo>
                <a:lnTo>
                  <a:pt x="778" y="2227"/>
                </a:lnTo>
                <a:lnTo>
                  <a:pt x="745" y="2205"/>
                </a:lnTo>
                <a:lnTo>
                  <a:pt x="714" y="2184"/>
                </a:lnTo>
                <a:lnTo>
                  <a:pt x="683" y="2162"/>
                </a:lnTo>
                <a:lnTo>
                  <a:pt x="655" y="2141"/>
                </a:lnTo>
                <a:lnTo>
                  <a:pt x="655" y="2135"/>
                </a:lnTo>
                <a:lnTo>
                  <a:pt x="655" y="2129"/>
                </a:lnTo>
                <a:lnTo>
                  <a:pt x="653" y="2123"/>
                </a:lnTo>
                <a:lnTo>
                  <a:pt x="648" y="2116"/>
                </a:lnTo>
                <a:lnTo>
                  <a:pt x="640" y="2110"/>
                </a:lnTo>
                <a:lnTo>
                  <a:pt x="628" y="2102"/>
                </a:lnTo>
                <a:lnTo>
                  <a:pt x="612" y="2095"/>
                </a:lnTo>
                <a:lnTo>
                  <a:pt x="592" y="2086"/>
                </a:lnTo>
                <a:lnTo>
                  <a:pt x="573" y="2077"/>
                </a:lnTo>
                <a:lnTo>
                  <a:pt x="554" y="2066"/>
                </a:lnTo>
                <a:lnTo>
                  <a:pt x="535" y="2055"/>
                </a:lnTo>
                <a:lnTo>
                  <a:pt x="514" y="2044"/>
                </a:lnTo>
                <a:lnTo>
                  <a:pt x="494" y="2032"/>
                </a:lnTo>
                <a:lnTo>
                  <a:pt x="471" y="2019"/>
                </a:lnTo>
                <a:lnTo>
                  <a:pt x="448" y="2006"/>
                </a:lnTo>
                <a:lnTo>
                  <a:pt x="422" y="1992"/>
                </a:lnTo>
                <a:lnTo>
                  <a:pt x="424" y="1999"/>
                </a:lnTo>
                <a:lnTo>
                  <a:pt x="426" y="2005"/>
                </a:lnTo>
                <a:lnTo>
                  <a:pt x="429" y="2011"/>
                </a:lnTo>
                <a:lnTo>
                  <a:pt x="432" y="2018"/>
                </a:lnTo>
                <a:lnTo>
                  <a:pt x="437" y="2024"/>
                </a:lnTo>
                <a:lnTo>
                  <a:pt x="442" y="2031"/>
                </a:lnTo>
                <a:lnTo>
                  <a:pt x="448" y="2036"/>
                </a:lnTo>
                <a:lnTo>
                  <a:pt x="454" y="2042"/>
                </a:lnTo>
                <a:lnTo>
                  <a:pt x="469" y="2054"/>
                </a:lnTo>
                <a:lnTo>
                  <a:pt x="487" y="2066"/>
                </a:lnTo>
                <a:lnTo>
                  <a:pt x="508" y="2078"/>
                </a:lnTo>
                <a:lnTo>
                  <a:pt x="531" y="2091"/>
                </a:lnTo>
                <a:lnTo>
                  <a:pt x="547" y="2099"/>
                </a:lnTo>
                <a:lnTo>
                  <a:pt x="562" y="2108"/>
                </a:lnTo>
                <a:lnTo>
                  <a:pt x="579" y="2116"/>
                </a:lnTo>
                <a:lnTo>
                  <a:pt x="594" y="2125"/>
                </a:lnTo>
                <a:lnTo>
                  <a:pt x="597" y="2129"/>
                </a:lnTo>
                <a:lnTo>
                  <a:pt x="601" y="2135"/>
                </a:lnTo>
                <a:lnTo>
                  <a:pt x="607" y="2140"/>
                </a:lnTo>
                <a:lnTo>
                  <a:pt x="613" y="2145"/>
                </a:lnTo>
                <a:lnTo>
                  <a:pt x="628" y="2157"/>
                </a:lnTo>
                <a:lnTo>
                  <a:pt x="644" y="2168"/>
                </a:lnTo>
                <a:lnTo>
                  <a:pt x="658" y="2180"/>
                </a:lnTo>
                <a:lnTo>
                  <a:pt x="669" y="2189"/>
                </a:lnTo>
                <a:lnTo>
                  <a:pt x="673" y="2195"/>
                </a:lnTo>
                <a:lnTo>
                  <a:pt x="674" y="2199"/>
                </a:lnTo>
                <a:lnTo>
                  <a:pt x="675" y="2202"/>
                </a:lnTo>
                <a:lnTo>
                  <a:pt x="674" y="2204"/>
                </a:lnTo>
                <a:lnTo>
                  <a:pt x="674" y="2205"/>
                </a:lnTo>
                <a:lnTo>
                  <a:pt x="672" y="2207"/>
                </a:lnTo>
                <a:lnTo>
                  <a:pt x="650" y="2195"/>
                </a:lnTo>
                <a:lnTo>
                  <a:pt x="628" y="2182"/>
                </a:lnTo>
                <a:lnTo>
                  <a:pt x="615" y="2175"/>
                </a:lnTo>
                <a:lnTo>
                  <a:pt x="602" y="2170"/>
                </a:lnTo>
                <a:lnTo>
                  <a:pt x="588" y="2166"/>
                </a:lnTo>
                <a:lnTo>
                  <a:pt x="571" y="2163"/>
                </a:lnTo>
                <a:lnTo>
                  <a:pt x="561" y="2162"/>
                </a:lnTo>
                <a:lnTo>
                  <a:pt x="553" y="2162"/>
                </a:lnTo>
                <a:lnTo>
                  <a:pt x="547" y="2162"/>
                </a:lnTo>
                <a:lnTo>
                  <a:pt x="544" y="2163"/>
                </a:lnTo>
                <a:lnTo>
                  <a:pt x="542" y="2166"/>
                </a:lnTo>
                <a:lnTo>
                  <a:pt x="542" y="2167"/>
                </a:lnTo>
                <a:lnTo>
                  <a:pt x="544" y="2170"/>
                </a:lnTo>
                <a:lnTo>
                  <a:pt x="546" y="2172"/>
                </a:lnTo>
                <a:lnTo>
                  <a:pt x="565" y="2185"/>
                </a:lnTo>
                <a:lnTo>
                  <a:pt x="585" y="2197"/>
                </a:lnTo>
                <a:lnTo>
                  <a:pt x="610" y="2213"/>
                </a:lnTo>
                <a:lnTo>
                  <a:pt x="638" y="2228"/>
                </a:lnTo>
                <a:lnTo>
                  <a:pt x="667" y="2243"/>
                </a:lnTo>
                <a:lnTo>
                  <a:pt x="698" y="2257"/>
                </a:lnTo>
                <a:lnTo>
                  <a:pt x="731" y="2272"/>
                </a:lnTo>
                <a:lnTo>
                  <a:pt x="764" y="2286"/>
                </a:lnTo>
                <a:lnTo>
                  <a:pt x="799" y="2299"/>
                </a:lnTo>
                <a:lnTo>
                  <a:pt x="833" y="2314"/>
                </a:lnTo>
                <a:lnTo>
                  <a:pt x="861" y="2337"/>
                </a:lnTo>
                <a:lnTo>
                  <a:pt x="892" y="2361"/>
                </a:lnTo>
                <a:lnTo>
                  <a:pt x="926" y="2384"/>
                </a:lnTo>
                <a:lnTo>
                  <a:pt x="962" y="2409"/>
                </a:lnTo>
                <a:lnTo>
                  <a:pt x="1002" y="2432"/>
                </a:lnTo>
                <a:lnTo>
                  <a:pt x="1045" y="2456"/>
                </a:lnTo>
                <a:lnTo>
                  <a:pt x="1090" y="2479"/>
                </a:lnTo>
                <a:lnTo>
                  <a:pt x="1138" y="2504"/>
                </a:lnTo>
                <a:lnTo>
                  <a:pt x="1146" y="2510"/>
                </a:lnTo>
                <a:lnTo>
                  <a:pt x="1152" y="2516"/>
                </a:lnTo>
                <a:lnTo>
                  <a:pt x="1158" y="2521"/>
                </a:lnTo>
                <a:lnTo>
                  <a:pt x="1162" y="2525"/>
                </a:lnTo>
                <a:lnTo>
                  <a:pt x="1164" y="2531"/>
                </a:lnTo>
                <a:lnTo>
                  <a:pt x="1166" y="2534"/>
                </a:lnTo>
                <a:lnTo>
                  <a:pt x="1166" y="2538"/>
                </a:lnTo>
                <a:lnTo>
                  <a:pt x="1166" y="2542"/>
                </a:lnTo>
                <a:lnTo>
                  <a:pt x="1164" y="2545"/>
                </a:lnTo>
                <a:lnTo>
                  <a:pt x="1162" y="2548"/>
                </a:lnTo>
                <a:lnTo>
                  <a:pt x="1159" y="2550"/>
                </a:lnTo>
                <a:lnTo>
                  <a:pt x="1156" y="2553"/>
                </a:lnTo>
                <a:lnTo>
                  <a:pt x="1147" y="2558"/>
                </a:lnTo>
                <a:lnTo>
                  <a:pt x="1135" y="2562"/>
                </a:lnTo>
                <a:lnTo>
                  <a:pt x="1112" y="2568"/>
                </a:lnTo>
                <a:lnTo>
                  <a:pt x="1088" y="2576"/>
                </a:lnTo>
                <a:lnTo>
                  <a:pt x="1077" y="2580"/>
                </a:lnTo>
                <a:lnTo>
                  <a:pt x="1070" y="2584"/>
                </a:lnTo>
                <a:lnTo>
                  <a:pt x="1066" y="2588"/>
                </a:lnTo>
                <a:lnTo>
                  <a:pt x="1064" y="2590"/>
                </a:lnTo>
                <a:lnTo>
                  <a:pt x="1063" y="2593"/>
                </a:lnTo>
                <a:lnTo>
                  <a:pt x="1063" y="2597"/>
                </a:lnTo>
                <a:lnTo>
                  <a:pt x="1050" y="2599"/>
                </a:lnTo>
                <a:lnTo>
                  <a:pt x="1037" y="2600"/>
                </a:lnTo>
                <a:lnTo>
                  <a:pt x="1024" y="2600"/>
                </a:lnTo>
                <a:lnTo>
                  <a:pt x="1012" y="2599"/>
                </a:lnTo>
                <a:lnTo>
                  <a:pt x="997" y="2596"/>
                </a:lnTo>
                <a:lnTo>
                  <a:pt x="982" y="2591"/>
                </a:lnTo>
                <a:lnTo>
                  <a:pt x="963" y="2583"/>
                </a:lnTo>
                <a:lnTo>
                  <a:pt x="945" y="2573"/>
                </a:lnTo>
                <a:lnTo>
                  <a:pt x="902" y="2549"/>
                </a:lnTo>
                <a:lnTo>
                  <a:pt x="861" y="2525"/>
                </a:lnTo>
                <a:lnTo>
                  <a:pt x="821" y="2502"/>
                </a:lnTo>
                <a:lnTo>
                  <a:pt x="786" y="2478"/>
                </a:lnTo>
                <a:lnTo>
                  <a:pt x="769" y="2467"/>
                </a:lnTo>
                <a:lnTo>
                  <a:pt x="754" y="2455"/>
                </a:lnTo>
                <a:lnTo>
                  <a:pt x="739" y="2443"/>
                </a:lnTo>
                <a:lnTo>
                  <a:pt x="725" y="2432"/>
                </a:lnTo>
                <a:lnTo>
                  <a:pt x="713" y="2421"/>
                </a:lnTo>
                <a:lnTo>
                  <a:pt x="702" y="2410"/>
                </a:lnTo>
                <a:lnTo>
                  <a:pt x="694" y="2399"/>
                </a:lnTo>
                <a:lnTo>
                  <a:pt x="686" y="2387"/>
                </a:lnTo>
                <a:lnTo>
                  <a:pt x="692" y="2384"/>
                </a:lnTo>
                <a:lnTo>
                  <a:pt x="700" y="2381"/>
                </a:lnTo>
                <a:lnTo>
                  <a:pt x="708" y="2380"/>
                </a:lnTo>
                <a:lnTo>
                  <a:pt x="717" y="2381"/>
                </a:lnTo>
                <a:lnTo>
                  <a:pt x="726" y="2382"/>
                </a:lnTo>
                <a:lnTo>
                  <a:pt x="737" y="2385"/>
                </a:lnTo>
                <a:lnTo>
                  <a:pt x="746" y="2388"/>
                </a:lnTo>
                <a:lnTo>
                  <a:pt x="757" y="2392"/>
                </a:lnTo>
                <a:lnTo>
                  <a:pt x="780" y="2400"/>
                </a:lnTo>
                <a:lnTo>
                  <a:pt x="803" y="2410"/>
                </a:lnTo>
                <a:lnTo>
                  <a:pt x="815" y="2414"/>
                </a:lnTo>
                <a:lnTo>
                  <a:pt x="826" y="2417"/>
                </a:lnTo>
                <a:lnTo>
                  <a:pt x="838" y="2421"/>
                </a:lnTo>
                <a:lnTo>
                  <a:pt x="849" y="2423"/>
                </a:lnTo>
                <a:lnTo>
                  <a:pt x="826" y="2409"/>
                </a:lnTo>
                <a:lnTo>
                  <a:pt x="805" y="2396"/>
                </a:lnTo>
                <a:lnTo>
                  <a:pt x="785" y="2382"/>
                </a:lnTo>
                <a:lnTo>
                  <a:pt x="763" y="2369"/>
                </a:lnTo>
                <a:lnTo>
                  <a:pt x="742" y="2356"/>
                </a:lnTo>
                <a:lnTo>
                  <a:pt x="717" y="2346"/>
                </a:lnTo>
                <a:lnTo>
                  <a:pt x="703" y="2340"/>
                </a:lnTo>
                <a:lnTo>
                  <a:pt x="688" y="2336"/>
                </a:lnTo>
                <a:lnTo>
                  <a:pt x="672" y="2332"/>
                </a:lnTo>
                <a:lnTo>
                  <a:pt x="655" y="2327"/>
                </a:lnTo>
                <a:lnTo>
                  <a:pt x="641" y="2325"/>
                </a:lnTo>
                <a:lnTo>
                  <a:pt x="630" y="2324"/>
                </a:lnTo>
                <a:lnTo>
                  <a:pt x="623" y="2325"/>
                </a:lnTo>
                <a:lnTo>
                  <a:pt x="617" y="2326"/>
                </a:lnTo>
                <a:lnTo>
                  <a:pt x="615" y="2328"/>
                </a:lnTo>
                <a:lnTo>
                  <a:pt x="614" y="2332"/>
                </a:lnTo>
                <a:lnTo>
                  <a:pt x="615" y="2335"/>
                </a:lnTo>
                <a:lnTo>
                  <a:pt x="617" y="2339"/>
                </a:lnTo>
                <a:lnTo>
                  <a:pt x="623" y="2349"/>
                </a:lnTo>
                <a:lnTo>
                  <a:pt x="628" y="2357"/>
                </a:lnTo>
                <a:lnTo>
                  <a:pt x="629" y="2362"/>
                </a:lnTo>
                <a:lnTo>
                  <a:pt x="629" y="2366"/>
                </a:lnTo>
                <a:lnTo>
                  <a:pt x="628" y="2369"/>
                </a:lnTo>
                <a:lnTo>
                  <a:pt x="624" y="2371"/>
                </a:lnTo>
                <a:lnTo>
                  <a:pt x="580" y="2359"/>
                </a:lnTo>
                <a:lnTo>
                  <a:pt x="546" y="2353"/>
                </a:lnTo>
                <a:lnTo>
                  <a:pt x="535" y="2351"/>
                </a:lnTo>
                <a:lnTo>
                  <a:pt x="524" y="2350"/>
                </a:lnTo>
                <a:lnTo>
                  <a:pt x="516" y="2351"/>
                </a:lnTo>
                <a:lnTo>
                  <a:pt x="511" y="2352"/>
                </a:lnTo>
                <a:lnTo>
                  <a:pt x="509" y="2353"/>
                </a:lnTo>
                <a:lnTo>
                  <a:pt x="508" y="2354"/>
                </a:lnTo>
                <a:lnTo>
                  <a:pt x="507" y="2355"/>
                </a:lnTo>
                <a:lnTo>
                  <a:pt x="507" y="2356"/>
                </a:lnTo>
                <a:lnTo>
                  <a:pt x="508" y="2361"/>
                </a:lnTo>
                <a:lnTo>
                  <a:pt x="511" y="2365"/>
                </a:lnTo>
                <a:lnTo>
                  <a:pt x="516" y="2370"/>
                </a:lnTo>
                <a:lnTo>
                  <a:pt x="524" y="2377"/>
                </a:lnTo>
                <a:lnTo>
                  <a:pt x="532" y="2383"/>
                </a:lnTo>
                <a:lnTo>
                  <a:pt x="544" y="2391"/>
                </a:lnTo>
                <a:lnTo>
                  <a:pt x="581" y="2414"/>
                </a:lnTo>
                <a:lnTo>
                  <a:pt x="619" y="2438"/>
                </a:lnTo>
                <a:lnTo>
                  <a:pt x="658" y="2461"/>
                </a:lnTo>
                <a:lnTo>
                  <a:pt x="698" y="2485"/>
                </a:lnTo>
                <a:lnTo>
                  <a:pt x="738" y="2508"/>
                </a:lnTo>
                <a:lnTo>
                  <a:pt x="777" y="2532"/>
                </a:lnTo>
                <a:lnTo>
                  <a:pt x="816" y="2555"/>
                </a:lnTo>
                <a:lnTo>
                  <a:pt x="854" y="2579"/>
                </a:lnTo>
                <a:lnTo>
                  <a:pt x="894" y="2603"/>
                </a:lnTo>
                <a:lnTo>
                  <a:pt x="939" y="2625"/>
                </a:lnTo>
                <a:lnTo>
                  <a:pt x="958" y="2637"/>
                </a:lnTo>
                <a:lnTo>
                  <a:pt x="972" y="2648"/>
                </a:lnTo>
                <a:lnTo>
                  <a:pt x="977" y="2653"/>
                </a:lnTo>
                <a:lnTo>
                  <a:pt x="980" y="2658"/>
                </a:lnTo>
                <a:lnTo>
                  <a:pt x="983" y="2664"/>
                </a:lnTo>
                <a:lnTo>
                  <a:pt x="983" y="2669"/>
                </a:lnTo>
                <a:lnTo>
                  <a:pt x="961" y="2666"/>
                </a:lnTo>
                <a:lnTo>
                  <a:pt x="946" y="2664"/>
                </a:lnTo>
                <a:lnTo>
                  <a:pt x="934" y="2664"/>
                </a:lnTo>
                <a:lnTo>
                  <a:pt x="927" y="2665"/>
                </a:lnTo>
                <a:lnTo>
                  <a:pt x="925" y="2666"/>
                </a:lnTo>
                <a:lnTo>
                  <a:pt x="922" y="2667"/>
                </a:lnTo>
                <a:lnTo>
                  <a:pt x="921" y="2668"/>
                </a:lnTo>
                <a:lnTo>
                  <a:pt x="921" y="2670"/>
                </a:lnTo>
                <a:lnTo>
                  <a:pt x="921" y="2673"/>
                </a:lnTo>
                <a:lnTo>
                  <a:pt x="923" y="2678"/>
                </a:lnTo>
                <a:lnTo>
                  <a:pt x="931" y="2687"/>
                </a:lnTo>
                <a:lnTo>
                  <a:pt x="937" y="2697"/>
                </a:lnTo>
                <a:lnTo>
                  <a:pt x="940" y="2701"/>
                </a:lnTo>
                <a:lnTo>
                  <a:pt x="941" y="2704"/>
                </a:lnTo>
                <a:lnTo>
                  <a:pt x="940" y="2706"/>
                </a:lnTo>
                <a:lnTo>
                  <a:pt x="939" y="2708"/>
                </a:lnTo>
                <a:lnTo>
                  <a:pt x="936" y="2709"/>
                </a:lnTo>
                <a:lnTo>
                  <a:pt x="934" y="2710"/>
                </a:lnTo>
                <a:lnTo>
                  <a:pt x="914" y="2704"/>
                </a:lnTo>
                <a:lnTo>
                  <a:pt x="897" y="2697"/>
                </a:lnTo>
                <a:lnTo>
                  <a:pt x="879" y="2689"/>
                </a:lnTo>
                <a:lnTo>
                  <a:pt x="862" y="2681"/>
                </a:lnTo>
                <a:lnTo>
                  <a:pt x="845" y="2673"/>
                </a:lnTo>
                <a:lnTo>
                  <a:pt x="827" y="2667"/>
                </a:lnTo>
                <a:lnTo>
                  <a:pt x="817" y="2664"/>
                </a:lnTo>
                <a:lnTo>
                  <a:pt x="806" y="2661"/>
                </a:lnTo>
                <a:lnTo>
                  <a:pt x="796" y="2659"/>
                </a:lnTo>
                <a:lnTo>
                  <a:pt x="784" y="2658"/>
                </a:lnTo>
                <a:lnTo>
                  <a:pt x="757" y="2649"/>
                </a:lnTo>
                <a:lnTo>
                  <a:pt x="732" y="2639"/>
                </a:lnTo>
                <a:lnTo>
                  <a:pt x="710" y="2629"/>
                </a:lnTo>
                <a:lnTo>
                  <a:pt x="688" y="2620"/>
                </a:lnTo>
                <a:lnTo>
                  <a:pt x="650" y="2598"/>
                </a:lnTo>
                <a:lnTo>
                  <a:pt x="612" y="2577"/>
                </a:lnTo>
                <a:lnTo>
                  <a:pt x="574" y="2555"/>
                </a:lnTo>
                <a:lnTo>
                  <a:pt x="531" y="2534"/>
                </a:lnTo>
                <a:lnTo>
                  <a:pt x="508" y="2524"/>
                </a:lnTo>
                <a:lnTo>
                  <a:pt x="481" y="2514"/>
                </a:lnTo>
                <a:lnTo>
                  <a:pt x="453" y="2504"/>
                </a:lnTo>
                <a:lnTo>
                  <a:pt x="422" y="2494"/>
                </a:lnTo>
                <a:lnTo>
                  <a:pt x="425" y="2500"/>
                </a:lnTo>
                <a:lnTo>
                  <a:pt x="431" y="2506"/>
                </a:lnTo>
                <a:lnTo>
                  <a:pt x="440" y="2513"/>
                </a:lnTo>
                <a:lnTo>
                  <a:pt x="450" y="2518"/>
                </a:lnTo>
                <a:lnTo>
                  <a:pt x="473" y="2531"/>
                </a:lnTo>
                <a:lnTo>
                  <a:pt x="499" y="2543"/>
                </a:lnTo>
                <a:lnTo>
                  <a:pt x="524" y="2555"/>
                </a:lnTo>
                <a:lnTo>
                  <a:pt x="545" y="2567"/>
                </a:lnTo>
                <a:lnTo>
                  <a:pt x="553" y="2573"/>
                </a:lnTo>
                <a:lnTo>
                  <a:pt x="559" y="2578"/>
                </a:lnTo>
                <a:lnTo>
                  <a:pt x="561" y="2581"/>
                </a:lnTo>
                <a:lnTo>
                  <a:pt x="562" y="2583"/>
                </a:lnTo>
                <a:lnTo>
                  <a:pt x="564" y="2587"/>
                </a:lnTo>
                <a:lnTo>
                  <a:pt x="564" y="2589"/>
                </a:lnTo>
                <a:lnTo>
                  <a:pt x="566" y="2594"/>
                </a:lnTo>
                <a:lnTo>
                  <a:pt x="570" y="2599"/>
                </a:lnTo>
                <a:lnTo>
                  <a:pt x="574" y="2605"/>
                </a:lnTo>
                <a:lnTo>
                  <a:pt x="581" y="2610"/>
                </a:lnTo>
                <a:lnTo>
                  <a:pt x="596" y="2622"/>
                </a:lnTo>
                <a:lnTo>
                  <a:pt x="613" y="2634"/>
                </a:lnTo>
                <a:lnTo>
                  <a:pt x="654" y="2658"/>
                </a:lnTo>
                <a:lnTo>
                  <a:pt x="696" y="2683"/>
                </a:lnTo>
                <a:lnTo>
                  <a:pt x="716" y="2696"/>
                </a:lnTo>
                <a:lnTo>
                  <a:pt x="733" y="2708"/>
                </a:lnTo>
                <a:lnTo>
                  <a:pt x="748" y="2719"/>
                </a:lnTo>
                <a:lnTo>
                  <a:pt x="759" y="2730"/>
                </a:lnTo>
                <a:lnTo>
                  <a:pt x="762" y="2735"/>
                </a:lnTo>
                <a:lnTo>
                  <a:pt x="764" y="2741"/>
                </a:lnTo>
                <a:lnTo>
                  <a:pt x="766" y="2746"/>
                </a:lnTo>
                <a:lnTo>
                  <a:pt x="766" y="2750"/>
                </a:lnTo>
                <a:lnTo>
                  <a:pt x="763" y="2755"/>
                </a:lnTo>
                <a:lnTo>
                  <a:pt x="759" y="2759"/>
                </a:lnTo>
                <a:lnTo>
                  <a:pt x="754" y="2763"/>
                </a:lnTo>
                <a:lnTo>
                  <a:pt x="746" y="2768"/>
                </a:lnTo>
                <a:lnTo>
                  <a:pt x="729" y="2759"/>
                </a:lnTo>
                <a:lnTo>
                  <a:pt x="713" y="2750"/>
                </a:lnTo>
                <a:lnTo>
                  <a:pt x="697" y="2742"/>
                </a:lnTo>
                <a:lnTo>
                  <a:pt x="681" y="2733"/>
                </a:lnTo>
                <a:lnTo>
                  <a:pt x="680" y="2728"/>
                </a:lnTo>
                <a:lnTo>
                  <a:pt x="677" y="2723"/>
                </a:lnTo>
                <a:lnTo>
                  <a:pt x="674" y="2717"/>
                </a:lnTo>
                <a:lnTo>
                  <a:pt x="671" y="2712"/>
                </a:lnTo>
                <a:lnTo>
                  <a:pt x="666" y="2706"/>
                </a:lnTo>
                <a:lnTo>
                  <a:pt x="659" y="2701"/>
                </a:lnTo>
                <a:lnTo>
                  <a:pt x="653" y="2695"/>
                </a:lnTo>
                <a:lnTo>
                  <a:pt x="645" y="2689"/>
                </a:lnTo>
                <a:lnTo>
                  <a:pt x="627" y="2679"/>
                </a:lnTo>
                <a:lnTo>
                  <a:pt x="608" y="2668"/>
                </a:lnTo>
                <a:lnTo>
                  <a:pt x="585" y="2656"/>
                </a:lnTo>
                <a:lnTo>
                  <a:pt x="562" y="2645"/>
                </a:lnTo>
                <a:lnTo>
                  <a:pt x="514" y="2624"/>
                </a:lnTo>
                <a:lnTo>
                  <a:pt x="467" y="2602"/>
                </a:lnTo>
                <a:lnTo>
                  <a:pt x="445" y="2591"/>
                </a:lnTo>
                <a:lnTo>
                  <a:pt x="425" y="2579"/>
                </a:lnTo>
                <a:lnTo>
                  <a:pt x="408" y="2568"/>
                </a:lnTo>
                <a:lnTo>
                  <a:pt x="394" y="2558"/>
                </a:lnTo>
                <a:lnTo>
                  <a:pt x="395" y="2565"/>
                </a:lnTo>
                <a:lnTo>
                  <a:pt x="398" y="2573"/>
                </a:lnTo>
                <a:lnTo>
                  <a:pt x="403" y="2580"/>
                </a:lnTo>
                <a:lnTo>
                  <a:pt x="409" y="2588"/>
                </a:lnTo>
                <a:lnTo>
                  <a:pt x="416" y="2595"/>
                </a:lnTo>
                <a:lnTo>
                  <a:pt x="425" y="2603"/>
                </a:lnTo>
                <a:lnTo>
                  <a:pt x="434" y="2611"/>
                </a:lnTo>
                <a:lnTo>
                  <a:pt x="444" y="2619"/>
                </a:lnTo>
                <a:lnTo>
                  <a:pt x="469" y="2635"/>
                </a:lnTo>
                <a:lnTo>
                  <a:pt x="497" y="2652"/>
                </a:lnTo>
                <a:lnTo>
                  <a:pt x="529" y="2668"/>
                </a:lnTo>
                <a:lnTo>
                  <a:pt x="564" y="2685"/>
                </a:lnTo>
                <a:lnTo>
                  <a:pt x="608" y="2713"/>
                </a:lnTo>
                <a:lnTo>
                  <a:pt x="652" y="2741"/>
                </a:lnTo>
                <a:lnTo>
                  <a:pt x="697" y="2770"/>
                </a:lnTo>
                <a:lnTo>
                  <a:pt x="742" y="2798"/>
                </a:lnTo>
                <a:lnTo>
                  <a:pt x="787" y="2826"/>
                </a:lnTo>
                <a:lnTo>
                  <a:pt x="833" y="2856"/>
                </a:lnTo>
                <a:lnTo>
                  <a:pt x="881" y="2886"/>
                </a:lnTo>
                <a:lnTo>
                  <a:pt x="930" y="2916"/>
                </a:lnTo>
                <a:lnTo>
                  <a:pt x="878" y="2895"/>
                </a:lnTo>
                <a:lnTo>
                  <a:pt x="828" y="2874"/>
                </a:lnTo>
                <a:lnTo>
                  <a:pt x="780" y="2854"/>
                </a:lnTo>
                <a:lnTo>
                  <a:pt x="732" y="2834"/>
                </a:lnTo>
                <a:lnTo>
                  <a:pt x="686" y="2815"/>
                </a:lnTo>
                <a:lnTo>
                  <a:pt x="640" y="2795"/>
                </a:lnTo>
                <a:lnTo>
                  <a:pt x="594" y="2776"/>
                </a:lnTo>
                <a:lnTo>
                  <a:pt x="549" y="2757"/>
                </a:lnTo>
                <a:lnTo>
                  <a:pt x="549" y="2748"/>
                </a:lnTo>
                <a:lnTo>
                  <a:pt x="545" y="2739"/>
                </a:lnTo>
                <a:lnTo>
                  <a:pt x="540" y="2729"/>
                </a:lnTo>
                <a:lnTo>
                  <a:pt x="532" y="2718"/>
                </a:lnTo>
                <a:lnTo>
                  <a:pt x="522" y="2706"/>
                </a:lnTo>
                <a:lnTo>
                  <a:pt x="510" y="2694"/>
                </a:lnTo>
                <a:lnTo>
                  <a:pt x="495" y="2681"/>
                </a:lnTo>
                <a:lnTo>
                  <a:pt x="477" y="2666"/>
                </a:lnTo>
                <a:lnTo>
                  <a:pt x="458" y="2672"/>
                </a:lnTo>
                <a:lnTo>
                  <a:pt x="444" y="2679"/>
                </a:lnTo>
                <a:lnTo>
                  <a:pt x="439" y="2683"/>
                </a:lnTo>
                <a:lnTo>
                  <a:pt x="435" y="2686"/>
                </a:lnTo>
                <a:lnTo>
                  <a:pt x="432" y="2690"/>
                </a:lnTo>
                <a:lnTo>
                  <a:pt x="431" y="2695"/>
                </a:lnTo>
                <a:lnTo>
                  <a:pt x="431" y="2699"/>
                </a:lnTo>
                <a:lnTo>
                  <a:pt x="432" y="2703"/>
                </a:lnTo>
                <a:lnTo>
                  <a:pt x="436" y="2709"/>
                </a:lnTo>
                <a:lnTo>
                  <a:pt x="441" y="2713"/>
                </a:lnTo>
                <a:lnTo>
                  <a:pt x="446" y="2719"/>
                </a:lnTo>
                <a:lnTo>
                  <a:pt x="455" y="2725"/>
                </a:lnTo>
                <a:lnTo>
                  <a:pt x="464" y="2731"/>
                </a:lnTo>
                <a:lnTo>
                  <a:pt x="475" y="2739"/>
                </a:lnTo>
                <a:lnTo>
                  <a:pt x="477" y="2747"/>
                </a:lnTo>
                <a:lnTo>
                  <a:pt x="479" y="2757"/>
                </a:lnTo>
                <a:lnTo>
                  <a:pt x="481" y="2766"/>
                </a:lnTo>
                <a:lnTo>
                  <a:pt x="483" y="2775"/>
                </a:lnTo>
                <a:lnTo>
                  <a:pt x="545" y="2837"/>
                </a:lnTo>
                <a:lnTo>
                  <a:pt x="612" y="2899"/>
                </a:lnTo>
                <a:lnTo>
                  <a:pt x="682" y="2961"/>
                </a:lnTo>
                <a:lnTo>
                  <a:pt x="755" y="3023"/>
                </a:lnTo>
                <a:lnTo>
                  <a:pt x="831" y="3087"/>
                </a:lnTo>
                <a:lnTo>
                  <a:pt x="911" y="3150"/>
                </a:lnTo>
                <a:lnTo>
                  <a:pt x="993" y="3214"/>
                </a:lnTo>
                <a:lnTo>
                  <a:pt x="1079" y="3278"/>
                </a:lnTo>
                <a:lnTo>
                  <a:pt x="1064" y="3274"/>
                </a:lnTo>
                <a:lnTo>
                  <a:pt x="1049" y="3270"/>
                </a:lnTo>
                <a:lnTo>
                  <a:pt x="1034" y="3266"/>
                </a:lnTo>
                <a:lnTo>
                  <a:pt x="1019" y="3261"/>
                </a:lnTo>
                <a:lnTo>
                  <a:pt x="936" y="3207"/>
                </a:lnTo>
                <a:lnTo>
                  <a:pt x="854" y="3152"/>
                </a:lnTo>
                <a:lnTo>
                  <a:pt x="771" y="3097"/>
                </a:lnTo>
                <a:lnTo>
                  <a:pt x="688" y="3043"/>
                </a:lnTo>
                <a:lnTo>
                  <a:pt x="605" y="2988"/>
                </a:lnTo>
                <a:lnTo>
                  <a:pt x="524" y="2934"/>
                </a:lnTo>
                <a:lnTo>
                  <a:pt x="442" y="2880"/>
                </a:lnTo>
                <a:lnTo>
                  <a:pt x="362" y="2825"/>
                </a:lnTo>
                <a:lnTo>
                  <a:pt x="319" y="2796"/>
                </a:lnTo>
                <a:lnTo>
                  <a:pt x="276" y="2768"/>
                </a:lnTo>
                <a:lnTo>
                  <a:pt x="233" y="2739"/>
                </a:lnTo>
                <a:lnTo>
                  <a:pt x="188" y="2711"/>
                </a:lnTo>
                <a:lnTo>
                  <a:pt x="142" y="2682"/>
                </a:lnTo>
                <a:lnTo>
                  <a:pt x="96" y="2653"/>
                </a:lnTo>
                <a:lnTo>
                  <a:pt x="49" y="2624"/>
                </a:lnTo>
                <a:lnTo>
                  <a:pt x="0" y="2595"/>
                </a:lnTo>
                <a:lnTo>
                  <a:pt x="0" y="0"/>
                </a:lnTo>
                <a:close/>
                <a:moveTo>
                  <a:pt x="10844" y="0"/>
                </a:moveTo>
                <a:lnTo>
                  <a:pt x="10986" y="0"/>
                </a:lnTo>
                <a:lnTo>
                  <a:pt x="10998" y="10"/>
                </a:lnTo>
                <a:lnTo>
                  <a:pt x="11012" y="21"/>
                </a:lnTo>
                <a:lnTo>
                  <a:pt x="11036" y="43"/>
                </a:lnTo>
                <a:lnTo>
                  <a:pt x="11060" y="65"/>
                </a:lnTo>
                <a:lnTo>
                  <a:pt x="11084" y="88"/>
                </a:lnTo>
                <a:lnTo>
                  <a:pt x="11108" y="110"/>
                </a:lnTo>
                <a:lnTo>
                  <a:pt x="11125" y="121"/>
                </a:lnTo>
                <a:lnTo>
                  <a:pt x="11137" y="132"/>
                </a:lnTo>
                <a:lnTo>
                  <a:pt x="11141" y="136"/>
                </a:lnTo>
                <a:lnTo>
                  <a:pt x="11144" y="140"/>
                </a:lnTo>
                <a:lnTo>
                  <a:pt x="11146" y="145"/>
                </a:lnTo>
                <a:lnTo>
                  <a:pt x="11147" y="148"/>
                </a:lnTo>
                <a:lnTo>
                  <a:pt x="11146" y="151"/>
                </a:lnTo>
                <a:lnTo>
                  <a:pt x="11145" y="154"/>
                </a:lnTo>
                <a:lnTo>
                  <a:pt x="11142" y="157"/>
                </a:lnTo>
                <a:lnTo>
                  <a:pt x="11138" y="160"/>
                </a:lnTo>
                <a:lnTo>
                  <a:pt x="11131" y="161"/>
                </a:lnTo>
                <a:lnTo>
                  <a:pt x="11125" y="163"/>
                </a:lnTo>
                <a:lnTo>
                  <a:pt x="11116" y="164"/>
                </a:lnTo>
                <a:lnTo>
                  <a:pt x="11108" y="165"/>
                </a:lnTo>
                <a:lnTo>
                  <a:pt x="11093" y="161"/>
                </a:lnTo>
                <a:lnTo>
                  <a:pt x="11081" y="156"/>
                </a:lnTo>
                <a:lnTo>
                  <a:pt x="11073" y="152"/>
                </a:lnTo>
                <a:lnTo>
                  <a:pt x="11068" y="148"/>
                </a:lnTo>
                <a:lnTo>
                  <a:pt x="11064" y="144"/>
                </a:lnTo>
                <a:lnTo>
                  <a:pt x="11058" y="138"/>
                </a:lnTo>
                <a:lnTo>
                  <a:pt x="11053" y="134"/>
                </a:lnTo>
                <a:lnTo>
                  <a:pt x="11044" y="130"/>
                </a:lnTo>
                <a:lnTo>
                  <a:pt x="10844" y="0"/>
                </a:lnTo>
                <a:close/>
                <a:moveTo>
                  <a:pt x="14312" y="6023"/>
                </a:moveTo>
                <a:lnTo>
                  <a:pt x="14312" y="6070"/>
                </a:lnTo>
                <a:lnTo>
                  <a:pt x="14288" y="6054"/>
                </a:lnTo>
                <a:lnTo>
                  <a:pt x="14272" y="6048"/>
                </a:lnTo>
                <a:lnTo>
                  <a:pt x="14256" y="6043"/>
                </a:lnTo>
                <a:lnTo>
                  <a:pt x="14266" y="6045"/>
                </a:lnTo>
                <a:lnTo>
                  <a:pt x="14275" y="6045"/>
                </a:lnTo>
                <a:lnTo>
                  <a:pt x="14283" y="6045"/>
                </a:lnTo>
                <a:lnTo>
                  <a:pt x="14290" y="6043"/>
                </a:lnTo>
                <a:lnTo>
                  <a:pt x="14295" y="6040"/>
                </a:lnTo>
                <a:lnTo>
                  <a:pt x="14301" y="6038"/>
                </a:lnTo>
                <a:lnTo>
                  <a:pt x="14305" y="6035"/>
                </a:lnTo>
                <a:lnTo>
                  <a:pt x="14309" y="6032"/>
                </a:lnTo>
                <a:lnTo>
                  <a:pt x="14310" y="6030"/>
                </a:lnTo>
                <a:lnTo>
                  <a:pt x="14310" y="6028"/>
                </a:lnTo>
                <a:lnTo>
                  <a:pt x="14309" y="6025"/>
                </a:lnTo>
                <a:lnTo>
                  <a:pt x="14307" y="6022"/>
                </a:lnTo>
                <a:lnTo>
                  <a:pt x="14304" y="6020"/>
                </a:lnTo>
                <a:lnTo>
                  <a:pt x="14299" y="6018"/>
                </a:lnTo>
                <a:lnTo>
                  <a:pt x="14292" y="6015"/>
                </a:lnTo>
                <a:lnTo>
                  <a:pt x="14285" y="6013"/>
                </a:lnTo>
                <a:lnTo>
                  <a:pt x="14295" y="6014"/>
                </a:lnTo>
                <a:lnTo>
                  <a:pt x="14303" y="6016"/>
                </a:lnTo>
                <a:lnTo>
                  <a:pt x="14308" y="6019"/>
                </a:lnTo>
                <a:lnTo>
                  <a:pt x="14312" y="6023"/>
                </a:lnTo>
                <a:close/>
                <a:moveTo>
                  <a:pt x="4146" y="3715"/>
                </a:moveTo>
                <a:lnTo>
                  <a:pt x="4146" y="3715"/>
                </a:lnTo>
                <a:lnTo>
                  <a:pt x="4144" y="3715"/>
                </a:lnTo>
                <a:lnTo>
                  <a:pt x="4143" y="3715"/>
                </a:lnTo>
                <a:lnTo>
                  <a:pt x="4142" y="3714"/>
                </a:lnTo>
                <a:lnTo>
                  <a:pt x="4144" y="3715"/>
                </a:lnTo>
                <a:lnTo>
                  <a:pt x="4146" y="3715"/>
                </a:lnTo>
                <a:close/>
                <a:moveTo>
                  <a:pt x="4353" y="3493"/>
                </a:moveTo>
                <a:lnTo>
                  <a:pt x="4352" y="3492"/>
                </a:lnTo>
                <a:lnTo>
                  <a:pt x="4351" y="3492"/>
                </a:lnTo>
                <a:lnTo>
                  <a:pt x="4352" y="3492"/>
                </a:lnTo>
                <a:lnTo>
                  <a:pt x="4353" y="3493"/>
                </a:lnTo>
                <a:close/>
                <a:moveTo>
                  <a:pt x="5472" y="3629"/>
                </a:moveTo>
                <a:lnTo>
                  <a:pt x="5472" y="3629"/>
                </a:lnTo>
                <a:lnTo>
                  <a:pt x="5484" y="3635"/>
                </a:lnTo>
                <a:lnTo>
                  <a:pt x="5495" y="3640"/>
                </a:lnTo>
                <a:lnTo>
                  <a:pt x="5484" y="3635"/>
                </a:lnTo>
                <a:lnTo>
                  <a:pt x="5472" y="3629"/>
                </a:lnTo>
                <a:close/>
                <a:moveTo>
                  <a:pt x="8727" y="4389"/>
                </a:moveTo>
                <a:lnTo>
                  <a:pt x="8697" y="4373"/>
                </a:lnTo>
                <a:lnTo>
                  <a:pt x="8669" y="4358"/>
                </a:lnTo>
                <a:lnTo>
                  <a:pt x="8641" y="4342"/>
                </a:lnTo>
                <a:lnTo>
                  <a:pt x="8615" y="4326"/>
                </a:lnTo>
                <a:lnTo>
                  <a:pt x="8609" y="4322"/>
                </a:lnTo>
                <a:lnTo>
                  <a:pt x="8602" y="4317"/>
                </a:lnTo>
                <a:lnTo>
                  <a:pt x="8633" y="4335"/>
                </a:lnTo>
                <a:lnTo>
                  <a:pt x="8664" y="4353"/>
                </a:lnTo>
                <a:lnTo>
                  <a:pt x="8696" y="4371"/>
                </a:lnTo>
                <a:lnTo>
                  <a:pt x="8727" y="4389"/>
                </a:lnTo>
                <a:close/>
                <a:moveTo>
                  <a:pt x="9277" y="3710"/>
                </a:moveTo>
                <a:lnTo>
                  <a:pt x="9277" y="3710"/>
                </a:lnTo>
                <a:lnTo>
                  <a:pt x="9276" y="3710"/>
                </a:lnTo>
                <a:lnTo>
                  <a:pt x="9277" y="3710"/>
                </a:lnTo>
                <a:close/>
                <a:moveTo>
                  <a:pt x="8435" y="3155"/>
                </a:moveTo>
                <a:lnTo>
                  <a:pt x="8428" y="3155"/>
                </a:lnTo>
                <a:lnTo>
                  <a:pt x="8423" y="3155"/>
                </a:lnTo>
                <a:lnTo>
                  <a:pt x="8423" y="3154"/>
                </a:lnTo>
                <a:lnTo>
                  <a:pt x="8423" y="3154"/>
                </a:lnTo>
                <a:lnTo>
                  <a:pt x="8424" y="3154"/>
                </a:lnTo>
                <a:lnTo>
                  <a:pt x="8425" y="3154"/>
                </a:lnTo>
                <a:lnTo>
                  <a:pt x="8429" y="3154"/>
                </a:lnTo>
                <a:lnTo>
                  <a:pt x="8435" y="3155"/>
                </a:lnTo>
                <a:close/>
                <a:moveTo>
                  <a:pt x="10753" y="4319"/>
                </a:moveTo>
                <a:lnTo>
                  <a:pt x="10752" y="4320"/>
                </a:lnTo>
                <a:lnTo>
                  <a:pt x="10751" y="4322"/>
                </a:lnTo>
                <a:lnTo>
                  <a:pt x="10749" y="4320"/>
                </a:lnTo>
                <a:lnTo>
                  <a:pt x="10748" y="4319"/>
                </a:lnTo>
                <a:lnTo>
                  <a:pt x="10750" y="4319"/>
                </a:lnTo>
                <a:lnTo>
                  <a:pt x="10753" y="4319"/>
                </a:lnTo>
                <a:close/>
                <a:moveTo>
                  <a:pt x="13531" y="5550"/>
                </a:moveTo>
                <a:lnTo>
                  <a:pt x="13532" y="5550"/>
                </a:lnTo>
                <a:lnTo>
                  <a:pt x="13532" y="5550"/>
                </a:lnTo>
                <a:lnTo>
                  <a:pt x="13532" y="5551"/>
                </a:lnTo>
                <a:lnTo>
                  <a:pt x="13532" y="5551"/>
                </a:lnTo>
                <a:lnTo>
                  <a:pt x="13531" y="5550"/>
                </a:lnTo>
                <a:lnTo>
                  <a:pt x="13531" y="5550"/>
                </a:lnTo>
                <a:close/>
                <a:moveTo>
                  <a:pt x="4479" y="3865"/>
                </a:moveTo>
                <a:lnTo>
                  <a:pt x="4471" y="3864"/>
                </a:lnTo>
                <a:lnTo>
                  <a:pt x="4465" y="3862"/>
                </a:lnTo>
                <a:lnTo>
                  <a:pt x="4463" y="3860"/>
                </a:lnTo>
                <a:lnTo>
                  <a:pt x="4470" y="3862"/>
                </a:lnTo>
                <a:lnTo>
                  <a:pt x="4474" y="3864"/>
                </a:lnTo>
                <a:lnTo>
                  <a:pt x="4479" y="3865"/>
                </a:lnTo>
                <a:close/>
                <a:moveTo>
                  <a:pt x="5737" y="4389"/>
                </a:moveTo>
                <a:lnTo>
                  <a:pt x="5736" y="4387"/>
                </a:lnTo>
                <a:lnTo>
                  <a:pt x="5734" y="4386"/>
                </a:lnTo>
                <a:lnTo>
                  <a:pt x="5739" y="4388"/>
                </a:lnTo>
                <a:lnTo>
                  <a:pt x="5743" y="4390"/>
                </a:lnTo>
                <a:lnTo>
                  <a:pt x="5740" y="4390"/>
                </a:lnTo>
                <a:lnTo>
                  <a:pt x="5737" y="4389"/>
                </a:lnTo>
                <a:close/>
                <a:moveTo>
                  <a:pt x="5407" y="4143"/>
                </a:moveTo>
                <a:lnTo>
                  <a:pt x="5403" y="4141"/>
                </a:lnTo>
                <a:lnTo>
                  <a:pt x="5398" y="4138"/>
                </a:lnTo>
                <a:lnTo>
                  <a:pt x="5399" y="4138"/>
                </a:lnTo>
                <a:lnTo>
                  <a:pt x="5400" y="4138"/>
                </a:lnTo>
                <a:lnTo>
                  <a:pt x="5404" y="4141"/>
                </a:lnTo>
                <a:lnTo>
                  <a:pt x="5407" y="4143"/>
                </a:lnTo>
                <a:close/>
                <a:moveTo>
                  <a:pt x="6887" y="4945"/>
                </a:moveTo>
                <a:lnTo>
                  <a:pt x="6888" y="4945"/>
                </a:lnTo>
                <a:lnTo>
                  <a:pt x="6887" y="4945"/>
                </a:lnTo>
                <a:close/>
                <a:moveTo>
                  <a:pt x="8737" y="3682"/>
                </a:moveTo>
                <a:lnTo>
                  <a:pt x="8722" y="3677"/>
                </a:lnTo>
                <a:lnTo>
                  <a:pt x="8707" y="3671"/>
                </a:lnTo>
                <a:lnTo>
                  <a:pt x="8712" y="3670"/>
                </a:lnTo>
                <a:lnTo>
                  <a:pt x="8715" y="3669"/>
                </a:lnTo>
                <a:lnTo>
                  <a:pt x="8726" y="3676"/>
                </a:lnTo>
                <a:lnTo>
                  <a:pt x="8737" y="3682"/>
                </a:lnTo>
                <a:close/>
                <a:moveTo>
                  <a:pt x="10262" y="4496"/>
                </a:moveTo>
                <a:lnTo>
                  <a:pt x="10266" y="4498"/>
                </a:lnTo>
                <a:lnTo>
                  <a:pt x="10271" y="4501"/>
                </a:lnTo>
                <a:lnTo>
                  <a:pt x="10267" y="4500"/>
                </a:lnTo>
                <a:lnTo>
                  <a:pt x="10264" y="4498"/>
                </a:lnTo>
                <a:lnTo>
                  <a:pt x="10263" y="4497"/>
                </a:lnTo>
                <a:lnTo>
                  <a:pt x="10262" y="4496"/>
                </a:lnTo>
                <a:close/>
                <a:moveTo>
                  <a:pt x="10411" y="4426"/>
                </a:moveTo>
                <a:lnTo>
                  <a:pt x="10408" y="4425"/>
                </a:lnTo>
                <a:lnTo>
                  <a:pt x="10404" y="4425"/>
                </a:lnTo>
                <a:lnTo>
                  <a:pt x="10404" y="4423"/>
                </a:lnTo>
                <a:lnTo>
                  <a:pt x="10405" y="4421"/>
                </a:lnTo>
                <a:lnTo>
                  <a:pt x="10408" y="4424"/>
                </a:lnTo>
                <a:lnTo>
                  <a:pt x="10411" y="4426"/>
                </a:lnTo>
                <a:close/>
                <a:moveTo>
                  <a:pt x="864" y="3517"/>
                </a:moveTo>
                <a:lnTo>
                  <a:pt x="864" y="3520"/>
                </a:lnTo>
                <a:lnTo>
                  <a:pt x="863" y="3520"/>
                </a:lnTo>
                <a:lnTo>
                  <a:pt x="863" y="3518"/>
                </a:lnTo>
                <a:lnTo>
                  <a:pt x="861" y="3517"/>
                </a:lnTo>
                <a:lnTo>
                  <a:pt x="862" y="3517"/>
                </a:lnTo>
                <a:lnTo>
                  <a:pt x="864" y="3517"/>
                </a:lnTo>
                <a:close/>
                <a:moveTo>
                  <a:pt x="4805" y="4466"/>
                </a:moveTo>
                <a:lnTo>
                  <a:pt x="4804" y="4466"/>
                </a:lnTo>
                <a:lnTo>
                  <a:pt x="4803" y="4467"/>
                </a:lnTo>
                <a:lnTo>
                  <a:pt x="4800" y="4466"/>
                </a:lnTo>
                <a:lnTo>
                  <a:pt x="4798" y="4465"/>
                </a:lnTo>
                <a:lnTo>
                  <a:pt x="4801" y="4465"/>
                </a:lnTo>
                <a:lnTo>
                  <a:pt x="4805" y="4466"/>
                </a:lnTo>
                <a:close/>
                <a:moveTo>
                  <a:pt x="7319" y="5109"/>
                </a:moveTo>
                <a:lnTo>
                  <a:pt x="7323" y="5112"/>
                </a:lnTo>
                <a:lnTo>
                  <a:pt x="7323" y="5115"/>
                </a:lnTo>
                <a:lnTo>
                  <a:pt x="7320" y="5117"/>
                </a:lnTo>
                <a:lnTo>
                  <a:pt x="7315" y="5118"/>
                </a:lnTo>
                <a:lnTo>
                  <a:pt x="7317" y="5114"/>
                </a:lnTo>
                <a:lnTo>
                  <a:pt x="7319" y="5109"/>
                </a:lnTo>
                <a:close/>
                <a:moveTo>
                  <a:pt x="8494" y="3928"/>
                </a:moveTo>
                <a:lnTo>
                  <a:pt x="8491" y="3928"/>
                </a:lnTo>
                <a:lnTo>
                  <a:pt x="8489" y="3927"/>
                </a:lnTo>
                <a:lnTo>
                  <a:pt x="8495" y="3927"/>
                </a:lnTo>
                <a:lnTo>
                  <a:pt x="8500" y="3927"/>
                </a:lnTo>
                <a:lnTo>
                  <a:pt x="8496" y="3928"/>
                </a:lnTo>
                <a:lnTo>
                  <a:pt x="8494" y="3928"/>
                </a:lnTo>
                <a:close/>
                <a:moveTo>
                  <a:pt x="8929" y="4229"/>
                </a:moveTo>
                <a:lnTo>
                  <a:pt x="8926" y="4231"/>
                </a:lnTo>
                <a:lnTo>
                  <a:pt x="8923" y="4232"/>
                </a:lnTo>
                <a:lnTo>
                  <a:pt x="8920" y="4231"/>
                </a:lnTo>
                <a:lnTo>
                  <a:pt x="8918" y="4228"/>
                </a:lnTo>
                <a:lnTo>
                  <a:pt x="8929" y="4229"/>
                </a:lnTo>
                <a:lnTo>
                  <a:pt x="8928" y="4228"/>
                </a:lnTo>
                <a:lnTo>
                  <a:pt x="8927" y="4228"/>
                </a:lnTo>
                <a:lnTo>
                  <a:pt x="8928" y="4228"/>
                </a:lnTo>
                <a:lnTo>
                  <a:pt x="8929" y="4228"/>
                </a:lnTo>
                <a:lnTo>
                  <a:pt x="8929" y="4228"/>
                </a:lnTo>
                <a:lnTo>
                  <a:pt x="8929" y="4229"/>
                </a:lnTo>
                <a:close/>
                <a:moveTo>
                  <a:pt x="10843" y="4759"/>
                </a:moveTo>
                <a:lnTo>
                  <a:pt x="10842" y="4759"/>
                </a:lnTo>
                <a:lnTo>
                  <a:pt x="10840" y="4760"/>
                </a:lnTo>
                <a:lnTo>
                  <a:pt x="10836" y="4756"/>
                </a:lnTo>
                <a:lnTo>
                  <a:pt x="10831" y="4754"/>
                </a:lnTo>
                <a:lnTo>
                  <a:pt x="10837" y="4756"/>
                </a:lnTo>
                <a:lnTo>
                  <a:pt x="10843" y="4759"/>
                </a:lnTo>
                <a:close/>
                <a:moveTo>
                  <a:pt x="12732" y="5390"/>
                </a:moveTo>
                <a:lnTo>
                  <a:pt x="12733" y="5390"/>
                </a:lnTo>
                <a:lnTo>
                  <a:pt x="12732" y="5390"/>
                </a:lnTo>
                <a:lnTo>
                  <a:pt x="12732" y="5390"/>
                </a:lnTo>
                <a:close/>
                <a:moveTo>
                  <a:pt x="1546" y="2866"/>
                </a:moveTo>
                <a:lnTo>
                  <a:pt x="1544" y="2867"/>
                </a:lnTo>
                <a:lnTo>
                  <a:pt x="1544" y="2867"/>
                </a:lnTo>
                <a:lnTo>
                  <a:pt x="1541" y="2866"/>
                </a:lnTo>
                <a:lnTo>
                  <a:pt x="1539" y="2864"/>
                </a:lnTo>
                <a:lnTo>
                  <a:pt x="1542" y="2865"/>
                </a:lnTo>
                <a:lnTo>
                  <a:pt x="1546" y="2866"/>
                </a:lnTo>
                <a:close/>
                <a:moveTo>
                  <a:pt x="11119" y="4974"/>
                </a:moveTo>
                <a:lnTo>
                  <a:pt x="11116" y="4973"/>
                </a:lnTo>
                <a:lnTo>
                  <a:pt x="11115" y="4972"/>
                </a:lnTo>
                <a:lnTo>
                  <a:pt x="11116" y="4972"/>
                </a:lnTo>
                <a:lnTo>
                  <a:pt x="11119" y="4974"/>
                </a:lnTo>
                <a:close/>
                <a:moveTo>
                  <a:pt x="10977" y="4519"/>
                </a:moveTo>
                <a:lnTo>
                  <a:pt x="10977" y="4520"/>
                </a:lnTo>
                <a:lnTo>
                  <a:pt x="10978" y="4520"/>
                </a:lnTo>
                <a:lnTo>
                  <a:pt x="10977" y="4520"/>
                </a:lnTo>
                <a:lnTo>
                  <a:pt x="10977" y="4519"/>
                </a:lnTo>
                <a:close/>
                <a:moveTo>
                  <a:pt x="13104" y="5865"/>
                </a:moveTo>
                <a:lnTo>
                  <a:pt x="13107" y="5865"/>
                </a:lnTo>
                <a:lnTo>
                  <a:pt x="13109" y="5866"/>
                </a:lnTo>
                <a:lnTo>
                  <a:pt x="13108" y="5866"/>
                </a:lnTo>
                <a:lnTo>
                  <a:pt x="13108" y="5866"/>
                </a:lnTo>
                <a:lnTo>
                  <a:pt x="13106" y="5865"/>
                </a:lnTo>
                <a:lnTo>
                  <a:pt x="13104" y="5865"/>
                </a:lnTo>
                <a:close/>
                <a:moveTo>
                  <a:pt x="8204" y="4364"/>
                </a:moveTo>
                <a:lnTo>
                  <a:pt x="8204" y="4363"/>
                </a:lnTo>
                <a:lnTo>
                  <a:pt x="8204" y="4363"/>
                </a:lnTo>
                <a:lnTo>
                  <a:pt x="8204" y="4363"/>
                </a:lnTo>
                <a:lnTo>
                  <a:pt x="8205" y="4364"/>
                </a:lnTo>
                <a:lnTo>
                  <a:pt x="8204" y="4364"/>
                </a:lnTo>
                <a:close/>
                <a:moveTo>
                  <a:pt x="13050" y="6062"/>
                </a:moveTo>
                <a:lnTo>
                  <a:pt x="13049" y="6061"/>
                </a:lnTo>
                <a:lnTo>
                  <a:pt x="13049" y="6059"/>
                </a:lnTo>
                <a:lnTo>
                  <a:pt x="13058" y="6064"/>
                </a:lnTo>
                <a:lnTo>
                  <a:pt x="13067" y="6069"/>
                </a:lnTo>
                <a:lnTo>
                  <a:pt x="13059" y="6065"/>
                </a:lnTo>
                <a:lnTo>
                  <a:pt x="13050" y="6062"/>
                </a:lnTo>
                <a:close/>
                <a:moveTo>
                  <a:pt x="7583" y="4333"/>
                </a:moveTo>
                <a:lnTo>
                  <a:pt x="7583" y="4335"/>
                </a:lnTo>
                <a:lnTo>
                  <a:pt x="7584" y="4337"/>
                </a:lnTo>
                <a:lnTo>
                  <a:pt x="7579" y="4334"/>
                </a:lnTo>
                <a:lnTo>
                  <a:pt x="7576" y="4332"/>
                </a:lnTo>
                <a:lnTo>
                  <a:pt x="7579" y="4333"/>
                </a:lnTo>
                <a:lnTo>
                  <a:pt x="7583" y="4333"/>
                </a:lnTo>
                <a:close/>
                <a:moveTo>
                  <a:pt x="11090" y="4625"/>
                </a:moveTo>
                <a:lnTo>
                  <a:pt x="11091" y="4626"/>
                </a:lnTo>
                <a:lnTo>
                  <a:pt x="11091" y="4626"/>
                </a:lnTo>
                <a:lnTo>
                  <a:pt x="11090" y="4626"/>
                </a:lnTo>
                <a:lnTo>
                  <a:pt x="11090" y="4626"/>
                </a:lnTo>
                <a:lnTo>
                  <a:pt x="11090" y="4626"/>
                </a:lnTo>
                <a:lnTo>
                  <a:pt x="11090" y="4625"/>
                </a:lnTo>
                <a:close/>
                <a:moveTo>
                  <a:pt x="11793" y="5169"/>
                </a:moveTo>
                <a:lnTo>
                  <a:pt x="11793" y="5170"/>
                </a:lnTo>
                <a:lnTo>
                  <a:pt x="11793" y="5170"/>
                </a:lnTo>
                <a:lnTo>
                  <a:pt x="11792" y="5170"/>
                </a:lnTo>
                <a:lnTo>
                  <a:pt x="11791" y="5169"/>
                </a:lnTo>
                <a:lnTo>
                  <a:pt x="11792" y="5169"/>
                </a:lnTo>
                <a:lnTo>
                  <a:pt x="11793" y="5169"/>
                </a:lnTo>
                <a:close/>
                <a:moveTo>
                  <a:pt x="12556" y="5515"/>
                </a:moveTo>
                <a:lnTo>
                  <a:pt x="12556" y="5518"/>
                </a:lnTo>
                <a:lnTo>
                  <a:pt x="12554" y="5521"/>
                </a:lnTo>
                <a:lnTo>
                  <a:pt x="12549" y="5519"/>
                </a:lnTo>
                <a:lnTo>
                  <a:pt x="12546" y="5517"/>
                </a:lnTo>
                <a:lnTo>
                  <a:pt x="12552" y="5516"/>
                </a:lnTo>
                <a:lnTo>
                  <a:pt x="12556" y="5515"/>
                </a:lnTo>
                <a:close/>
                <a:moveTo>
                  <a:pt x="12311" y="5645"/>
                </a:moveTo>
                <a:lnTo>
                  <a:pt x="12311" y="5646"/>
                </a:lnTo>
                <a:lnTo>
                  <a:pt x="12311" y="5646"/>
                </a:lnTo>
                <a:lnTo>
                  <a:pt x="12310" y="5645"/>
                </a:lnTo>
                <a:lnTo>
                  <a:pt x="12310" y="5645"/>
                </a:lnTo>
                <a:lnTo>
                  <a:pt x="12311" y="5645"/>
                </a:lnTo>
                <a:lnTo>
                  <a:pt x="12311" y="5645"/>
                </a:lnTo>
                <a:close/>
                <a:moveTo>
                  <a:pt x="11937" y="5386"/>
                </a:moveTo>
                <a:lnTo>
                  <a:pt x="11937" y="5388"/>
                </a:lnTo>
                <a:lnTo>
                  <a:pt x="11938" y="5390"/>
                </a:lnTo>
                <a:lnTo>
                  <a:pt x="11934" y="5388"/>
                </a:lnTo>
                <a:lnTo>
                  <a:pt x="11929" y="5386"/>
                </a:lnTo>
                <a:lnTo>
                  <a:pt x="11934" y="5386"/>
                </a:lnTo>
                <a:lnTo>
                  <a:pt x="11937" y="5386"/>
                </a:lnTo>
                <a:close/>
                <a:moveTo>
                  <a:pt x="11960" y="5215"/>
                </a:moveTo>
                <a:lnTo>
                  <a:pt x="11961" y="5216"/>
                </a:lnTo>
                <a:lnTo>
                  <a:pt x="11963" y="5217"/>
                </a:lnTo>
                <a:lnTo>
                  <a:pt x="11960" y="5216"/>
                </a:lnTo>
                <a:lnTo>
                  <a:pt x="11956" y="5215"/>
                </a:lnTo>
                <a:lnTo>
                  <a:pt x="11957" y="5215"/>
                </a:lnTo>
                <a:lnTo>
                  <a:pt x="11960" y="5215"/>
                </a:lnTo>
                <a:close/>
                <a:moveTo>
                  <a:pt x="12290" y="5408"/>
                </a:moveTo>
                <a:lnTo>
                  <a:pt x="12290" y="5408"/>
                </a:lnTo>
                <a:lnTo>
                  <a:pt x="12290" y="5408"/>
                </a:lnTo>
                <a:lnTo>
                  <a:pt x="12289" y="5408"/>
                </a:lnTo>
                <a:lnTo>
                  <a:pt x="12289" y="5406"/>
                </a:lnTo>
                <a:lnTo>
                  <a:pt x="12290" y="5408"/>
                </a:lnTo>
                <a:lnTo>
                  <a:pt x="12285" y="5404"/>
                </a:lnTo>
                <a:lnTo>
                  <a:pt x="12280" y="5402"/>
                </a:lnTo>
                <a:lnTo>
                  <a:pt x="12282" y="5403"/>
                </a:lnTo>
                <a:lnTo>
                  <a:pt x="12284" y="5403"/>
                </a:lnTo>
                <a:lnTo>
                  <a:pt x="12287" y="5405"/>
                </a:lnTo>
                <a:lnTo>
                  <a:pt x="12290" y="5408"/>
                </a:lnTo>
                <a:close/>
                <a:moveTo>
                  <a:pt x="12364" y="5780"/>
                </a:moveTo>
                <a:lnTo>
                  <a:pt x="12365" y="5780"/>
                </a:lnTo>
                <a:lnTo>
                  <a:pt x="12365" y="5780"/>
                </a:lnTo>
                <a:lnTo>
                  <a:pt x="12365" y="5780"/>
                </a:lnTo>
                <a:lnTo>
                  <a:pt x="12364" y="5780"/>
                </a:lnTo>
                <a:close/>
                <a:moveTo>
                  <a:pt x="10791" y="4987"/>
                </a:moveTo>
                <a:lnTo>
                  <a:pt x="10791" y="4987"/>
                </a:lnTo>
                <a:lnTo>
                  <a:pt x="10792" y="4987"/>
                </a:lnTo>
                <a:lnTo>
                  <a:pt x="10784" y="4988"/>
                </a:lnTo>
                <a:lnTo>
                  <a:pt x="10777" y="4988"/>
                </a:lnTo>
                <a:lnTo>
                  <a:pt x="10783" y="4987"/>
                </a:lnTo>
                <a:lnTo>
                  <a:pt x="10791" y="4987"/>
                </a:lnTo>
                <a:close/>
                <a:moveTo>
                  <a:pt x="12730" y="5646"/>
                </a:moveTo>
                <a:lnTo>
                  <a:pt x="12731" y="5646"/>
                </a:lnTo>
                <a:lnTo>
                  <a:pt x="12732" y="5649"/>
                </a:lnTo>
                <a:lnTo>
                  <a:pt x="12731" y="5646"/>
                </a:lnTo>
                <a:lnTo>
                  <a:pt x="12729" y="5646"/>
                </a:lnTo>
                <a:lnTo>
                  <a:pt x="12730" y="5646"/>
                </a:lnTo>
                <a:close/>
                <a:moveTo>
                  <a:pt x="4640" y="4251"/>
                </a:moveTo>
                <a:lnTo>
                  <a:pt x="4640" y="4251"/>
                </a:lnTo>
                <a:lnTo>
                  <a:pt x="4641" y="4251"/>
                </a:lnTo>
                <a:lnTo>
                  <a:pt x="4640" y="4251"/>
                </a:lnTo>
                <a:lnTo>
                  <a:pt x="4640" y="4251"/>
                </a:lnTo>
                <a:close/>
                <a:moveTo>
                  <a:pt x="2190" y="3475"/>
                </a:moveTo>
                <a:lnTo>
                  <a:pt x="2189" y="3475"/>
                </a:lnTo>
                <a:lnTo>
                  <a:pt x="2189" y="3475"/>
                </a:lnTo>
                <a:lnTo>
                  <a:pt x="2190" y="3475"/>
                </a:lnTo>
                <a:lnTo>
                  <a:pt x="2190" y="3475"/>
                </a:lnTo>
                <a:lnTo>
                  <a:pt x="2190" y="3475"/>
                </a:lnTo>
                <a:close/>
                <a:moveTo>
                  <a:pt x="10321" y="4133"/>
                </a:moveTo>
                <a:lnTo>
                  <a:pt x="10320" y="4132"/>
                </a:lnTo>
                <a:lnTo>
                  <a:pt x="10320" y="4131"/>
                </a:lnTo>
                <a:lnTo>
                  <a:pt x="10323" y="4134"/>
                </a:lnTo>
                <a:lnTo>
                  <a:pt x="10329" y="4137"/>
                </a:lnTo>
                <a:lnTo>
                  <a:pt x="10324" y="4135"/>
                </a:lnTo>
                <a:lnTo>
                  <a:pt x="10321" y="4133"/>
                </a:lnTo>
                <a:close/>
                <a:moveTo>
                  <a:pt x="9840" y="3792"/>
                </a:moveTo>
                <a:lnTo>
                  <a:pt x="9840" y="3792"/>
                </a:lnTo>
                <a:lnTo>
                  <a:pt x="9840" y="3794"/>
                </a:lnTo>
                <a:lnTo>
                  <a:pt x="9839" y="3792"/>
                </a:lnTo>
                <a:lnTo>
                  <a:pt x="9838" y="3792"/>
                </a:lnTo>
                <a:lnTo>
                  <a:pt x="9839" y="3792"/>
                </a:lnTo>
                <a:lnTo>
                  <a:pt x="9840" y="3792"/>
                </a:lnTo>
                <a:close/>
                <a:moveTo>
                  <a:pt x="6250" y="4654"/>
                </a:moveTo>
                <a:lnTo>
                  <a:pt x="6250" y="4655"/>
                </a:lnTo>
                <a:lnTo>
                  <a:pt x="6252" y="4656"/>
                </a:lnTo>
                <a:lnTo>
                  <a:pt x="6249" y="4655"/>
                </a:lnTo>
                <a:lnTo>
                  <a:pt x="6247" y="4654"/>
                </a:lnTo>
                <a:lnTo>
                  <a:pt x="6249" y="4654"/>
                </a:lnTo>
                <a:lnTo>
                  <a:pt x="6250" y="4654"/>
                </a:lnTo>
                <a:close/>
                <a:moveTo>
                  <a:pt x="5714" y="4348"/>
                </a:moveTo>
                <a:lnTo>
                  <a:pt x="5717" y="4350"/>
                </a:lnTo>
                <a:lnTo>
                  <a:pt x="5722" y="4353"/>
                </a:lnTo>
                <a:lnTo>
                  <a:pt x="5714" y="4349"/>
                </a:lnTo>
                <a:lnTo>
                  <a:pt x="5707" y="4346"/>
                </a:lnTo>
                <a:lnTo>
                  <a:pt x="5711" y="4347"/>
                </a:lnTo>
                <a:lnTo>
                  <a:pt x="5714" y="4348"/>
                </a:lnTo>
                <a:close/>
                <a:moveTo>
                  <a:pt x="5476" y="4168"/>
                </a:moveTo>
                <a:lnTo>
                  <a:pt x="5477" y="4168"/>
                </a:lnTo>
                <a:lnTo>
                  <a:pt x="5478" y="4168"/>
                </a:lnTo>
                <a:lnTo>
                  <a:pt x="5477" y="4169"/>
                </a:lnTo>
                <a:lnTo>
                  <a:pt x="5476" y="4171"/>
                </a:lnTo>
                <a:lnTo>
                  <a:pt x="5475" y="4169"/>
                </a:lnTo>
                <a:lnTo>
                  <a:pt x="5472" y="4168"/>
                </a:lnTo>
                <a:lnTo>
                  <a:pt x="5475" y="4168"/>
                </a:lnTo>
                <a:lnTo>
                  <a:pt x="5476" y="4168"/>
                </a:lnTo>
                <a:close/>
                <a:moveTo>
                  <a:pt x="501" y="3014"/>
                </a:moveTo>
                <a:lnTo>
                  <a:pt x="502" y="3015"/>
                </a:lnTo>
                <a:lnTo>
                  <a:pt x="503" y="3015"/>
                </a:lnTo>
                <a:lnTo>
                  <a:pt x="494" y="3012"/>
                </a:lnTo>
                <a:lnTo>
                  <a:pt x="484" y="3008"/>
                </a:lnTo>
                <a:lnTo>
                  <a:pt x="493" y="3011"/>
                </a:lnTo>
                <a:lnTo>
                  <a:pt x="501" y="3014"/>
                </a:lnTo>
                <a:close/>
                <a:moveTo>
                  <a:pt x="9530" y="3579"/>
                </a:moveTo>
                <a:lnTo>
                  <a:pt x="9528" y="3580"/>
                </a:lnTo>
                <a:lnTo>
                  <a:pt x="9527" y="3580"/>
                </a:lnTo>
                <a:lnTo>
                  <a:pt x="9527" y="3579"/>
                </a:lnTo>
                <a:lnTo>
                  <a:pt x="9527" y="3578"/>
                </a:lnTo>
                <a:lnTo>
                  <a:pt x="9528" y="3579"/>
                </a:lnTo>
                <a:lnTo>
                  <a:pt x="9530" y="3579"/>
                </a:lnTo>
                <a:close/>
                <a:moveTo>
                  <a:pt x="8875" y="3452"/>
                </a:moveTo>
                <a:lnTo>
                  <a:pt x="8881" y="3454"/>
                </a:lnTo>
                <a:lnTo>
                  <a:pt x="8888" y="3456"/>
                </a:lnTo>
                <a:lnTo>
                  <a:pt x="8883" y="3455"/>
                </a:lnTo>
                <a:lnTo>
                  <a:pt x="8878" y="3455"/>
                </a:lnTo>
                <a:lnTo>
                  <a:pt x="8876" y="3453"/>
                </a:lnTo>
                <a:lnTo>
                  <a:pt x="8875" y="3452"/>
                </a:lnTo>
                <a:close/>
                <a:moveTo>
                  <a:pt x="4736" y="3680"/>
                </a:moveTo>
                <a:lnTo>
                  <a:pt x="4732" y="3678"/>
                </a:lnTo>
                <a:lnTo>
                  <a:pt x="4729" y="3676"/>
                </a:lnTo>
                <a:lnTo>
                  <a:pt x="4730" y="3676"/>
                </a:lnTo>
                <a:lnTo>
                  <a:pt x="4732" y="3677"/>
                </a:lnTo>
                <a:lnTo>
                  <a:pt x="4734" y="3678"/>
                </a:lnTo>
                <a:lnTo>
                  <a:pt x="4736" y="3680"/>
                </a:lnTo>
                <a:close/>
                <a:moveTo>
                  <a:pt x="7414" y="3547"/>
                </a:moveTo>
                <a:lnTo>
                  <a:pt x="7418" y="3550"/>
                </a:lnTo>
                <a:lnTo>
                  <a:pt x="7422" y="3553"/>
                </a:lnTo>
                <a:lnTo>
                  <a:pt x="7433" y="3558"/>
                </a:lnTo>
                <a:lnTo>
                  <a:pt x="7436" y="3561"/>
                </a:lnTo>
                <a:lnTo>
                  <a:pt x="7434" y="3561"/>
                </a:lnTo>
                <a:lnTo>
                  <a:pt x="7426" y="3556"/>
                </a:lnTo>
                <a:lnTo>
                  <a:pt x="7424" y="3555"/>
                </a:lnTo>
                <a:lnTo>
                  <a:pt x="7422" y="3555"/>
                </a:lnTo>
                <a:lnTo>
                  <a:pt x="7418" y="3551"/>
                </a:lnTo>
                <a:lnTo>
                  <a:pt x="7414" y="3547"/>
                </a:lnTo>
                <a:close/>
                <a:moveTo>
                  <a:pt x="12766" y="113"/>
                </a:moveTo>
                <a:lnTo>
                  <a:pt x="12768" y="113"/>
                </a:lnTo>
                <a:lnTo>
                  <a:pt x="12768" y="111"/>
                </a:lnTo>
                <a:lnTo>
                  <a:pt x="12771" y="113"/>
                </a:lnTo>
                <a:lnTo>
                  <a:pt x="12774" y="115"/>
                </a:lnTo>
                <a:lnTo>
                  <a:pt x="12770" y="114"/>
                </a:lnTo>
                <a:lnTo>
                  <a:pt x="12766" y="11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294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A1B5E-F271-35CC-94DF-E55D9B354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BB5AD-44DD-4F7A-31D9-8BA6A2C07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87FC1-A1F3-2DDD-ACC2-50632A663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B5DFA-53CA-AFA2-1B79-123F7D1C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7875D-A6DC-78B2-8038-1CB5CB83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9850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C48A-1195-C4E5-A3F1-382A46D9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7FB51-7D18-9870-3CDB-00F8DE768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5ECF6-04AF-8682-C71B-962AB334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325DC-AD5A-3EE7-0D11-6948D26F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105F0-2E20-C493-322F-49F62C6B4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2704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254B-E031-C89F-68BF-E372E874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61AB5-1883-C29D-1BDB-36951C6F1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6760D-6368-6AE8-8CB6-47DF40933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48C86-EDC4-8F51-BAFE-E32CA4C0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55FA-4DB8-A80D-D490-749DC480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30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8CCC-96EF-0D93-F7D8-5DD51BFA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FC40F-5AF2-0C33-E6C9-D0B25143C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84143-B19D-DB67-FB4A-FD647486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8C92F-67C3-8DA9-223F-34D25C8C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206A1-5F66-529C-0CB2-F22A8258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811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61529-0993-AF7A-0891-71A8C930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23E49-3C6D-12DB-DEB4-B21B7D03A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94830-BD0E-7646-AE65-DAB7D7EB1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94248-C72C-D76A-D5A6-96EF035A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A61C-47BE-73FA-D2EF-7119EA0A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DE53-6EB7-96D1-3FD3-682E02A6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90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9F7C-7228-9338-9927-8289DB1D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01341-3B9F-D2FC-F150-4A7443920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2AC9B-B7B4-4526-BF79-9F41C2323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35404-2E1B-9698-B2E4-BA30556DD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DF9BA-48C1-072B-39C4-712D30DF5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D91DAD-F0BE-17E3-99B1-D360FAEE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A2E97F-AA25-F446-A034-86CEBE9A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588634-9797-5EDA-9516-F833B36A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3252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949B-180C-84BA-3F9D-E0D7EABF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B7D0C-F2F4-3BAA-00F8-21FE7E3D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B5342-7090-0DA9-1816-8604EB83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F7DD5-4D4F-4465-B5D6-92B3DE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34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859465-FF67-7EB2-F434-310C8476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1FBFD-02A6-5C09-8AB7-E804E798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6AF58-172E-54E1-A99A-E2F043DA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670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D01BA-3DD9-EFAC-9580-E6F20179F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7A8AB-3688-D098-F7C9-204EAB55C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D7243-747E-DCC7-0BD6-EC2F606D4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271D6-DAC1-70E7-F4E7-7508546E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463A6-4C40-406F-4F7E-DF996FBDC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22E45-EFA4-FC67-80E4-7362B531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4249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BD5CE-7BEC-78DA-D13B-FB05789C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1FA1E0-2B2C-5D35-0361-66EB9AA87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8BAE2-275A-C76F-E2ED-BBA49383F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F48CE-8948-AE85-F88D-B5950177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A489D-3DF0-EDF6-8679-77978961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2A8E4-FE35-0CCC-76C0-F43FC1B87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771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6557-5975-D0AA-E3C0-E5F8018C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525E7-F1C4-E61C-EE09-6A240F445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1E281-D118-5EC6-B9ED-49DC021F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7F812-794C-F008-8D8C-A0E9312E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20D9E-4385-BA8E-717F-042BDB4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891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D67DCD-ECF9-D4B2-F877-6C9DAE65B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FFF9D-D0CE-511C-3442-C2D58361E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5CDF7-7E91-1B0B-79AC-65CFA2FB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4A586-C107-6F76-036A-901F5171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7C108-E2E3-FA82-3187-3C980597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2882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ertical Title and Text">
  <p:cSld name="1_Vertical Title and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5"/>
          <p:cNvSpPr>
            <a:spLocks noGrp="1"/>
          </p:cNvSpPr>
          <p:nvPr>
            <p:ph type="pic" idx="2"/>
          </p:nvPr>
        </p:nvSpPr>
        <p:spPr>
          <a:xfrm>
            <a:off x="7290224" y="1526117"/>
            <a:ext cx="3179233" cy="533188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934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220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BFDB3-6E52-F959-20F0-15E67C9A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4366F-E403-AC29-9771-916399FE7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B2869-5BDA-FF2B-5286-71E00607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A6690-8316-49C1-B105-657765312F1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AEE5A-D01F-3C0A-0721-3219FA74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29462-4AF1-CB7F-1B23-CC39436D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8AF7-8B6B-4CDF-92A4-B18FD069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552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Rubi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3435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91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Rubi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1870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6197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943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4"/>
          <p:cNvSpPr>
            <a:spLocks noGrp="1"/>
          </p:cNvSpPr>
          <p:nvPr>
            <p:ph type="pic" idx="2"/>
          </p:nvPr>
        </p:nvSpPr>
        <p:spPr>
          <a:xfrm>
            <a:off x="6527800" y="0"/>
            <a:ext cx="56642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112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5"/>
          <p:cNvSpPr>
            <a:spLocks noGrp="1"/>
          </p:cNvSpPr>
          <p:nvPr>
            <p:ph type="pic" idx="2"/>
          </p:nvPr>
        </p:nvSpPr>
        <p:spPr>
          <a:xfrm>
            <a:off x="6527800" y="1698170"/>
            <a:ext cx="5664200" cy="515982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160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6"/>
          <p:cNvSpPr>
            <a:spLocks noGrp="1"/>
          </p:cNvSpPr>
          <p:nvPr>
            <p:ph type="pic" idx="2"/>
          </p:nvPr>
        </p:nvSpPr>
        <p:spPr>
          <a:xfrm>
            <a:off x="6092998" y="3429000"/>
            <a:ext cx="4608512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753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ubi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9" name="Google Shape;99;p1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1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64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ubi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6" name="Google Shape;106;p1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57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27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13.xml"/><Relationship Id="rId71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11.xml"/><Relationship Id="rId61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9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0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29.xml"/><Relationship Id="rId47" Type="http://schemas.openxmlformats.org/officeDocument/2006/relationships/slideLayout" Target="../slideLayouts/slideLayout134.xml"/><Relationship Id="rId63" Type="http://schemas.openxmlformats.org/officeDocument/2006/relationships/slideLayout" Target="../slideLayouts/slideLayout150.xml"/><Relationship Id="rId6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3" Type="http://schemas.openxmlformats.org/officeDocument/2006/relationships/slideLayout" Target="../slideLayouts/slideLayout140.xml"/><Relationship Id="rId58" Type="http://schemas.openxmlformats.org/officeDocument/2006/relationships/slideLayout" Target="../slideLayouts/slideLayout145.xml"/><Relationship Id="rId66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92.xml"/><Relationship Id="rId61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Relationship Id="rId48" Type="http://schemas.openxmlformats.org/officeDocument/2006/relationships/slideLayout" Target="../slideLayouts/slideLayout135.xml"/><Relationship Id="rId56" Type="http://schemas.openxmlformats.org/officeDocument/2006/relationships/slideLayout" Target="../slideLayouts/slideLayout143.xml"/><Relationship Id="rId64" Type="http://schemas.openxmlformats.org/officeDocument/2006/relationships/slideLayout" Target="../slideLayouts/slideLayout151.xml"/><Relationship Id="rId6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95.xml"/><Relationship Id="rId51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slideLayout" Target="../slideLayouts/slideLayout133.xml"/><Relationship Id="rId59" Type="http://schemas.openxmlformats.org/officeDocument/2006/relationships/slideLayout" Target="../slideLayouts/slideLayout146.xml"/><Relationship Id="rId67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28.xml"/><Relationship Id="rId54" Type="http://schemas.openxmlformats.org/officeDocument/2006/relationships/slideLayout" Target="../slideLayouts/slideLayout141.xml"/><Relationship Id="rId62" Type="http://schemas.openxmlformats.org/officeDocument/2006/relationships/slideLayout" Target="../slideLayouts/slideLayout149.xml"/><Relationship Id="rId70" Type="http://schemas.openxmlformats.org/officeDocument/2006/relationships/theme" Target="../theme/theme4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49" Type="http://schemas.openxmlformats.org/officeDocument/2006/relationships/slideLayout" Target="../slideLayouts/slideLayout136.xml"/><Relationship Id="rId57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52" Type="http://schemas.openxmlformats.org/officeDocument/2006/relationships/slideLayout" Target="../slideLayouts/slideLayout139.xml"/><Relationship Id="rId60" Type="http://schemas.openxmlformats.org/officeDocument/2006/relationships/slideLayout" Target="../slideLayouts/slideLayout147.xml"/><Relationship Id="rId65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37.xml"/><Relationship Id="rId55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22A525-0E0E-4134-917B-130F78D7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567D1-6B0C-4393-9BD0-6FBF3807B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5D675-5B4A-4FBC-9F6C-28274D4FB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3A5CC-3888-4FB0-97BB-9753301ED19C}" type="datetimeFigureOut">
              <a:rPr lang="en-ID" smtClean="0"/>
              <a:t>10/03/2026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88EE8-44DA-41AF-82B9-BCA1B84C0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AC003-73DC-461E-9BD3-B4AF2C0A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1D209-5270-4B38-989A-B1D574B2912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618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79" r:id="rId3"/>
    <p:sldLayoutId id="2147483680" r:id="rId4"/>
    <p:sldLayoutId id="2147483677" r:id="rId5"/>
    <p:sldLayoutId id="21474837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951C1-7530-941D-BECB-7F3D3C1B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9EF5F-7ECC-FB4D-184B-A82A6E7F0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E21BA-FC0B-7857-575E-5DB8F111C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F1A6690-8316-49C1-B105-657765312F1C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2F57B-DEFB-6AEF-11C9-3BD775243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B7C9D-6B97-D38A-1626-110CCD24D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DFF8AF7-8B6B-4CDF-92A4-B18FD069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4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  <p:sldLayoutId id="2147483739" r:id="rId56"/>
    <p:sldLayoutId id="2147483740" r:id="rId57"/>
    <p:sldLayoutId id="2147483741" r:id="rId58"/>
    <p:sldLayoutId id="2147483742" r:id="rId59"/>
    <p:sldLayoutId id="2147483743" r:id="rId60"/>
    <p:sldLayoutId id="2147483744" r:id="rId61"/>
    <p:sldLayoutId id="2147483745" r:id="rId62"/>
    <p:sldLayoutId id="2147483746" r:id="rId63"/>
    <p:sldLayoutId id="2147483747" r:id="rId64"/>
    <p:sldLayoutId id="2147483748" r:id="rId65"/>
    <p:sldLayoutId id="2147483749" r:id="rId66"/>
    <p:sldLayoutId id="2147483750" r:id="rId67"/>
    <p:sldLayoutId id="2147483751" r:id="rId68"/>
    <p:sldLayoutId id="2147483752" r:id="rId69"/>
    <p:sldLayoutId id="2147483753" r:id="rId7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A8B00-9189-490F-CBBB-D0A5B37D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6B097-6854-23C8-B0AD-45926F8D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F13CD-7707-C5E0-AE74-7677F51A3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9B7A88-B7FA-4FC7-9B91-E0FDBC5AE7CB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71F0F-E5E6-CEB0-B11D-811C85AC4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373A7-25BA-C4FC-2F61-76CC82C8F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C37C55-D444-4629-992D-F41D9FE784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1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Rubik"/>
              <a:buNone/>
              <a:defRPr sz="4400" b="0" i="0" u="none" strike="noStrike" cap="non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980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809" r:id="rId42"/>
    <p:sldLayoutId id="2147483810" r:id="rId43"/>
    <p:sldLayoutId id="2147483811" r:id="rId44"/>
    <p:sldLayoutId id="2147483812" r:id="rId45"/>
    <p:sldLayoutId id="2147483813" r:id="rId46"/>
    <p:sldLayoutId id="2147483814" r:id="rId47"/>
    <p:sldLayoutId id="2147483815" r:id="rId48"/>
    <p:sldLayoutId id="2147483816" r:id="rId49"/>
    <p:sldLayoutId id="2147483817" r:id="rId50"/>
    <p:sldLayoutId id="2147483818" r:id="rId51"/>
    <p:sldLayoutId id="2147483819" r:id="rId52"/>
    <p:sldLayoutId id="2147483820" r:id="rId53"/>
    <p:sldLayoutId id="2147483821" r:id="rId54"/>
    <p:sldLayoutId id="2147483822" r:id="rId55"/>
    <p:sldLayoutId id="2147483823" r:id="rId56"/>
    <p:sldLayoutId id="2147483824" r:id="rId57"/>
    <p:sldLayoutId id="2147483825" r:id="rId58"/>
    <p:sldLayoutId id="2147483826" r:id="rId59"/>
    <p:sldLayoutId id="2147483827" r:id="rId60"/>
    <p:sldLayoutId id="2147483828" r:id="rId61"/>
    <p:sldLayoutId id="2147483829" r:id="rId62"/>
    <p:sldLayoutId id="2147483830" r:id="rId63"/>
    <p:sldLayoutId id="2147483831" r:id="rId64"/>
    <p:sldLayoutId id="2147483832" r:id="rId65"/>
    <p:sldLayoutId id="2147483833" r:id="rId66"/>
    <p:sldLayoutId id="2147483834" r:id="rId67"/>
    <p:sldLayoutId id="2147483835" r:id="rId68"/>
    <p:sldLayoutId id="2147483836" r:id="rId6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women-in-construction.co.u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1" descr="A group of women leaning against a wal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525" y="144780"/>
            <a:ext cx="7772400" cy="518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21875" b="218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996" name="Google Shape;996;p1" descr="A group of women leaning against a wal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45" t="15730"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03F50"/>
              </a:gs>
              <a:gs pos="11000">
                <a:srgbClr val="103F50"/>
              </a:gs>
              <a:gs pos="51000">
                <a:srgbClr val="FF9933">
                  <a:alpha val="78823"/>
                </a:srgbClr>
              </a:gs>
              <a:gs pos="88000">
                <a:srgbClr val="103F50"/>
              </a:gs>
              <a:gs pos="100000">
                <a:srgbClr val="103F5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8" name="Google Shape;998;p1"/>
          <p:cNvSpPr txBox="1">
            <a:spLocks noGrp="1"/>
          </p:cNvSpPr>
          <p:nvPr>
            <p:ph type="title"/>
          </p:nvPr>
        </p:nvSpPr>
        <p:spPr>
          <a:xfrm>
            <a:off x="1287009" y="2594434"/>
            <a:ext cx="10065801" cy="115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5400"/>
            </a:pPr>
            <a:r>
              <a:rPr lang="en-ID" sz="540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International </a:t>
            </a:r>
            <a:r>
              <a:rPr lang="en-ID" sz="5400" dirty="0" err="1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Womens</a:t>
            </a:r>
            <a:r>
              <a:rPr lang="en-ID" sz="540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 Day 2026</a:t>
            </a:r>
            <a:endParaRPr dirty="0"/>
          </a:p>
        </p:txBody>
      </p:sp>
      <p:sp>
        <p:nvSpPr>
          <p:cNvPr id="1000" name="Google Shape;1000;p1"/>
          <p:cNvSpPr/>
          <p:nvPr/>
        </p:nvSpPr>
        <p:spPr>
          <a:xfrm rot="10800000">
            <a:off x="1058450" y="2454840"/>
            <a:ext cx="108198" cy="209811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1" name="Google Shape;1001;p1"/>
          <p:cNvSpPr txBox="1"/>
          <p:nvPr/>
        </p:nvSpPr>
        <p:spPr>
          <a:xfrm>
            <a:off x="8494232" y="6488668"/>
            <a:ext cx="369776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2026 by The Power Within Training. All Rights Reserved.</a:t>
            </a:r>
            <a:endParaRPr dirty="0"/>
          </a:p>
        </p:txBody>
      </p:sp>
      <p:pic>
        <p:nvPicPr>
          <p:cNvPr id="1002" name="Google Shape;1002;p1" descr="A drawing of a face and a flower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2182" y="5080964"/>
            <a:ext cx="964734" cy="964734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"/>
          <p:cNvSpPr txBox="1"/>
          <p:nvPr/>
        </p:nvSpPr>
        <p:spPr>
          <a:xfrm>
            <a:off x="1287009" y="3532290"/>
            <a:ext cx="9370481" cy="115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From Equality To Leadership Presence</a:t>
            </a:r>
          </a:p>
        </p:txBody>
      </p:sp>
      <p:pic>
        <p:nvPicPr>
          <p:cNvPr id="2" name="Picture 1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11268323-E406-C42A-6D48-849E86605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14" y="4887616"/>
            <a:ext cx="3650969" cy="1158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E306F-24BD-CB32-A8A5-6EF8EA823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83" y="4871939"/>
            <a:ext cx="2521983" cy="14186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0514"/>
            </a:gs>
            <a:gs pos="32000">
              <a:srgbClr val="004158"/>
            </a:gs>
            <a:gs pos="100000">
              <a:srgbClr val="030514"/>
            </a:gs>
          </a:gsLst>
          <a:lin ang="10800000" scaled="0"/>
        </a:gradFill>
        <a:effectLst/>
      </p:bgPr>
    </p:bg>
    <p:spTree>
      <p:nvGrpSpPr>
        <p:cNvPr id="1" name="Shape 1530">
          <a:extLst>
            <a:ext uri="{FF2B5EF4-FFF2-40B4-BE49-F238E27FC236}">
              <a16:creationId xmlns:a16="http://schemas.microsoft.com/office/drawing/2014/main" id="{A61EF037-D617-E023-0492-EDD24494A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20">
            <a:extLst>
              <a:ext uri="{FF2B5EF4-FFF2-40B4-BE49-F238E27FC236}">
                <a16:creationId xmlns:a16="http://schemas.microsoft.com/office/drawing/2014/main" id="{22C66633-D056-DCC5-006B-F6E5A15A4B72}"/>
              </a:ext>
            </a:extLst>
          </p:cNvPr>
          <p:cNvSpPr txBox="1"/>
          <p:nvPr/>
        </p:nvSpPr>
        <p:spPr>
          <a:xfrm>
            <a:off x="8925520" y="6518629"/>
            <a:ext cx="33954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Calibri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2025 by The Power Within Training. All rights reserved.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532" name="Google Shape;1532;p20">
            <a:extLst>
              <a:ext uri="{FF2B5EF4-FFF2-40B4-BE49-F238E27FC236}">
                <a16:creationId xmlns:a16="http://schemas.microsoft.com/office/drawing/2014/main" id="{2EAF15DB-7077-5564-FFC7-E7EC33FB28F2}"/>
              </a:ext>
            </a:extLst>
          </p:cNvPr>
          <p:cNvCxnSpPr/>
          <p:nvPr/>
        </p:nvCxnSpPr>
        <p:spPr>
          <a:xfrm>
            <a:off x="296622" y="6641739"/>
            <a:ext cx="8407078" cy="0"/>
          </a:xfrm>
          <a:prstGeom prst="straightConnector1">
            <a:avLst/>
          </a:prstGeom>
          <a:noFill/>
          <a:ln w="9525" cap="flat" cmpd="sng">
            <a:solidFill>
              <a:schemeClr val="accent3">
                <a:alpha val="4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34" name="Google Shape;1534;p20" descr="A brown question mark on a black background&#10;&#10;AI-generated content may be incorrect.">
            <a:extLst>
              <a:ext uri="{FF2B5EF4-FFF2-40B4-BE49-F238E27FC236}">
                <a16:creationId xmlns:a16="http://schemas.microsoft.com/office/drawing/2014/main" id="{635648D1-9630-70B7-8E57-3A133D48CF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7143" y="216260"/>
            <a:ext cx="3922295" cy="5883443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20">
            <a:extLst>
              <a:ext uri="{FF2B5EF4-FFF2-40B4-BE49-F238E27FC236}">
                <a16:creationId xmlns:a16="http://schemas.microsoft.com/office/drawing/2014/main" id="{BE5A9127-940F-5B68-03F8-87C9BFD7FDE1}"/>
              </a:ext>
            </a:extLst>
          </p:cNvPr>
          <p:cNvSpPr txBox="1"/>
          <p:nvPr/>
        </p:nvSpPr>
        <p:spPr>
          <a:xfrm>
            <a:off x="1420296" y="1784548"/>
            <a:ext cx="6159730" cy="274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Q&amp;A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4A963FA7-6BF9-8830-3616-BA6BC1D17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8C9345-9BDC-C9BF-0829-7B0A40B23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4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71DC58D2-C80B-291F-3F26-F2F16FD7726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33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B2F3E"/>
            </a:gs>
            <a:gs pos="0">
              <a:srgbClr val="030514"/>
            </a:gs>
            <a:gs pos="100000">
              <a:srgbClr val="030514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10650-89EE-167D-28FA-32B13540C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86FEA9BC-AEF0-675C-ED3F-72C9EAB88BCD}"/>
              </a:ext>
            </a:extLst>
          </p:cNvPr>
          <p:cNvSpPr txBox="1"/>
          <p:nvPr/>
        </p:nvSpPr>
        <p:spPr>
          <a:xfrm>
            <a:off x="8925520" y="6518629"/>
            <a:ext cx="3395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9933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2025 by The Power Within Training. All rights reserved.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3C27E2B-2D8A-FEB4-9AD6-A8486F30FFF2}"/>
              </a:ext>
            </a:extLst>
          </p:cNvPr>
          <p:cNvCxnSpPr>
            <a:cxnSpLocks/>
          </p:cNvCxnSpPr>
          <p:nvPr/>
        </p:nvCxnSpPr>
        <p:spPr>
          <a:xfrm>
            <a:off x="296622" y="6641739"/>
            <a:ext cx="8407078" cy="0"/>
          </a:xfrm>
          <a:prstGeom prst="line">
            <a:avLst/>
          </a:prstGeom>
          <a:ln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C3BA02-EBAE-1C6A-2C1F-4FB9F78A8EA8}"/>
              </a:ext>
            </a:extLst>
          </p:cNvPr>
          <p:cNvSpPr txBox="1"/>
          <p:nvPr/>
        </p:nvSpPr>
        <p:spPr>
          <a:xfrm>
            <a:off x="1375212" y="2274838"/>
            <a:ext cx="94415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82B0"/>
              </a:buClr>
              <a:defRPr/>
            </a:pPr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</a:rPr>
              <a:t>If you’d like to explore this further, get in touch with </a:t>
            </a:r>
            <a:r>
              <a:rPr lang="en-US" sz="4800">
                <a:solidFill>
                  <a:schemeClr val="bg1"/>
                </a:solidFill>
                <a:latin typeface="Aptos" panose="020B0004020202020204" pitchFamily="34" charset="0"/>
              </a:rPr>
              <a:t>Jackie Crouch.</a:t>
            </a:r>
            <a:endParaRPr lang="en-US" sz="48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0" algn="ctr">
              <a:buClr>
                <a:srgbClr val="0082B0"/>
              </a:buClr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lvl="0" algn="ctr">
              <a:buClr>
                <a:srgbClr val="0082B0"/>
              </a:buClr>
              <a:defRPr/>
            </a:pPr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  <a:hlinkClick r:id="rId3"/>
              </a:rPr>
              <a:t>contact@women-in-construction.co.uk</a:t>
            </a:r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Picture 5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B436234E-F7D3-F3EE-B6CD-04D23AAEE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28307-ACC8-90AA-4ECC-A785F820F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10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9F2A8D9B-CD02-67C4-7CC7-B27EC0F459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116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0514"/>
            </a:gs>
            <a:gs pos="32000">
              <a:srgbClr val="004158"/>
            </a:gs>
            <a:gs pos="100000">
              <a:srgbClr val="030514"/>
            </a:gs>
          </a:gsLst>
          <a:lin ang="10800025" scaled="0"/>
        </a:gradFill>
        <a:effectLst/>
      </p:bgPr>
    </p:bg>
    <p:spTree>
      <p:nvGrpSpPr>
        <p:cNvPr id="1" name="Shape 1324">
          <a:extLst>
            <a:ext uri="{FF2B5EF4-FFF2-40B4-BE49-F238E27FC236}">
              <a16:creationId xmlns:a16="http://schemas.microsoft.com/office/drawing/2014/main" id="{429DBC9C-71C7-0E5D-1601-2EB9B7CC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3a1c3bae2a4_0_96">
            <a:extLst>
              <a:ext uri="{FF2B5EF4-FFF2-40B4-BE49-F238E27FC236}">
                <a16:creationId xmlns:a16="http://schemas.microsoft.com/office/drawing/2014/main" id="{0ADD1EFF-C3D2-83AA-2D9C-D96A888A557D}"/>
              </a:ext>
            </a:extLst>
          </p:cNvPr>
          <p:cNvSpPr txBox="1"/>
          <p:nvPr/>
        </p:nvSpPr>
        <p:spPr>
          <a:xfrm>
            <a:off x="8925520" y="6518629"/>
            <a:ext cx="339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Calibri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2025 by The Power Within Training. All rights reserved.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26" name="Google Shape;1326;g3a1c3bae2a4_0_96">
            <a:extLst>
              <a:ext uri="{FF2B5EF4-FFF2-40B4-BE49-F238E27FC236}">
                <a16:creationId xmlns:a16="http://schemas.microsoft.com/office/drawing/2014/main" id="{9D06F0C3-3C72-A5F9-D5D5-CFB3E0369FFD}"/>
              </a:ext>
            </a:extLst>
          </p:cNvPr>
          <p:cNvCxnSpPr/>
          <p:nvPr/>
        </p:nvCxnSpPr>
        <p:spPr>
          <a:xfrm>
            <a:off x="296622" y="6641739"/>
            <a:ext cx="8407200" cy="0"/>
          </a:xfrm>
          <a:prstGeom prst="straightConnector1">
            <a:avLst/>
          </a:prstGeom>
          <a:noFill/>
          <a:ln w="9525" cap="flat" cmpd="sng">
            <a:solidFill>
              <a:schemeClr val="accent3">
                <a:alpha val="498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8247D2-F098-E903-8FE9-4621A93A91B0}"/>
              </a:ext>
            </a:extLst>
          </p:cNvPr>
          <p:cNvSpPr txBox="1"/>
          <p:nvPr/>
        </p:nvSpPr>
        <p:spPr>
          <a:xfrm>
            <a:off x="2679039" y="2598003"/>
            <a:ext cx="683392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Delivering. Trusted.</a:t>
            </a:r>
          </a:p>
          <a:p>
            <a:pPr algn="ctr"/>
            <a:r>
              <a:rPr lang="en-US" sz="4800" b="1" i="1" kern="0" dirty="0">
                <a:solidFill>
                  <a:srgbClr val="FF9933"/>
                </a:solidFill>
                <a:latin typeface="Aptos" panose="020B0004020202020204" pitchFamily="34" charset="0"/>
                <a:cs typeface="Arial"/>
              </a:rPr>
              <a:t>Yet still not fully visible.</a:t>
            </a:r>
            <a:endParaRPr lang="en-GB" sz="4800" b="1" i="1" kern="0" dirty="0">
              <a:solidFill>
                <a:srgbClr val="FF9933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F6AE8E-72B1-ED3F-E594-4BC288C59C94}"/>
              </a:ext>
            </a:extLst>
          </p:cNvPr>
          <p:cNvSpPr txBox="1"/>
          <p:nvPr/>
        </p:nvSpPr>
        <p:spPr>
          <a:xfrm>
            <a:off x="7030610" y="4758370"/>
            <a:ext cx="3789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kern="0" dirty="0">
                <a:solidFill>
                  <a:srgbClr val="FF9933"/>
                </a:solidFill>
                <a:latin typeface="Aptos" panose="020B0004020202020204" pitchFamily="34" charset="0"/>
                <a:cs typeface="Arial"/>
              </a:rPr>
              <a:t>So what’s really going on?</a:t>
            </a:r>
            <a:endParaRPr lang="en-GB" sz="2400" b="1" i="1" kern="0" dirty="0">
              <a:solidFill>
                <a:srgbClr val="FF9933"/>
              </a:solidFill>
              <a:latin typeface="Aptos" panose="020B0004020202020204" pitchFamily="34" charset="0"/>
              <a:cs typeface="Arial"/>
            </a:endParaRPr>
          </a:p>
        </p:txBody>
      </p:sp>
      <p:pic>
        <p:nvPicPr>
          <p:cNvPr id="4" name="Picture 3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ADB1FB61-1B27-12A0-5083-92C6392E8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1DBAD-2CD9-2EB4-1E1F-AEFAAFB3F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6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2DAE4A08-B4AC-B778-C3B5-6A161A675D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53676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0514"/>
            </a:gs>
            <a:gs pos="32000">
              <a:srgbClr val="004158"/>
            </a:gs>
            <a:gs pos="100000">
              <a:srgbClr val="030514"/>
            </a:gs>
          </a:gsLst>
          <a:lin ang="10800025" scaled="0"/>
        </a:gradFill>
        <a:effectLst/>
      </p:bgPr>
    </p:bg>
    <p:spTree>
      <p:nvGrpSpPr>
        <p:cNvPr id="1" name="Shape 1324">
          <a:extLst>
            <a:ext uri="{FF2B5EF4-FFF2-40B4-BE49-F238E27FC236}">
              <a16:creationId xmlns:a16="http://schemas.microsoft.com/office/drawing/2014/main" id="{34616429-9D51-AA69-F65F-5C98FC6DF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3a1c3bae2a4_0_96">
            <a:extLst>
              <a:ext uri="{FF2B5EF4-FFF2-40B4-BE49-F238E27FC236}">
                <a16:creationId xmlns:a16="http://schemas.microsoft.com/office/drawing/2014/main" id="{9CE6E51A-085E-5A3C-99F9-E080CBD86243}"/>
              </a:ext>
            </a:extLst>
          </p:cNvPr>
          <p:cNvSpPr txBox="1"/>
          <p:nvPr/>
        </p:nvSpPr>
        <p:spPr>
          <a:xfrm>
            <a:off x="8925520" y="6518629"/>
            <a:ext cx="339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Calibri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2025 by The Power Within Training. All rights reserved.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26" name="Google Shape;1326;g3a1c3bae2a4_0_96">
            <a:extLst>
              <a:ext uri="{FF2B5EF4-FFF2-40B4-BE49-F238E27FC236}">
                <a16:creationId xmlns:a16="http://schemas.microsoft.com/office/drawing/2014/main" id="{8AFDF593-1DE1-6BE6-9282-EA38F87AB121}"/>
              </a:ext>
            </a:extLst>
          </p:cNvPr>
          <p:cNvCxnSpPr/>
          <p:nvPr/>
        </p:nvCxnSpPr>
        <p:spPr>
          <a:xfrm>
            <a:off x="296622" y="6641739"/>
            <a:ext cx="8407200" cy="0"/>
          </a:xfrm>
          <a:prstGeom prst="straightConnector1">
            <a:avLst/>
          </a:prstGeom>
          <a:noFill/>
          <a:ln w="9525" cap="flat" cmpd="sng">
            <a:solidFill>
              <a:schemeClr val="accent3">
                <a:alpha val="498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081779-8AE3-62DB-CA76-DFE36783327D}"/>
              </a:ext>
            </a:extLst>
          </p:cNvPr>
          <p:cNvSpPr txBox="1"/>
          <p:nvPr/>
        </p:nvSpPr>
        <p:spPr>
          <a:xfrm>
            <a:off x="2771609" y="2551837"/>
            <a:ext cx="6648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</a:rPr>
              <a:t>It’s rarely a capability issue.</a:t>
            </a:r>
          </a:p>
          <a:p>
            <a:pPr lvl="0" algn="ctr">
              <a:defRPr/>
            </a:pP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It’s a pressure issue.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01020D84-FE57-2360-C567-9539D9CAB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981BC-B062-F2D8-FFF2-9882F0E23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4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BCC38414-D670-022D-9A4D-F05C361C8B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945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0514"/>
            </a:gs>
            <a:gs pos="32000">
              <a:srgbClr val="004158"/>
            </a:gs>
            <a:gs pos="100000">
              <a:srgbClr val="030514"/>
            </a:gs>
          </a:gsLst>
          <a:lin ang="10800025" scaled="0"/>
        </a:gradFill>
        <a:effectLst/>
      </p:bgPr>
    </p:bg>
    <p:spTree>
      <p:nvGrpSpPr>
        <p:cNvPr id="1" name="Shape 1324">
          <a:extLst>
            <a:ext uri="{FF2B5EF4-FFF2-40B4-BE49-F238E27FC236}">
              <a16:creationId xmlns:a16="http://schemas.microsoft.com/office/drawing/2014/main" id="{56388DF1-EFE3-D01B-21D8-C17E85476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3a1c3bae2a4_0_96">
            <a:extLst>
              <a:ext uri="{FF2B5EF4-FFF2-40B4-BE49-F238E27FC236}">
                <a16:creationId xmlns:a16="http://schemas.microsoft.com/office/drawing/2014/main" id="{F1C1B8D2-147C-7D07-2917-F72954F90AA4}"/>
              </a:ext>
            </a:extLst>
          </p:cNvPr>
          <p:cNvSpPr txBox="1"/>
          <p:nvPr/>
        </p:nvSpPr>
        <p:spPr>
          <a:xfrm>
            <a:off x="8925520" y="6518629"/>
            <a:ext cx="339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Calibri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2025 by The Power Within Training. All rights reserved.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26" name="Google Shape;1326;g3a1c3bae2a4_0_96">
            <a:extLst>
              <a:ext uri="{FF2B5EF4-FFF2-40B4-BE49-F238E27FC236}">
                <a16:creationId xmlns:a16="http://schemas.microsoft.com/office/drawing/2014/main" id="{1487B7CA-C78D-9C49-A011-8F50A81CB501}"/>
              </a:ext>
            </a:extLst>
          </p:cNvPr>
          <p:cNvCxnSpPr/>
          <p:nvPr/>
        </p:nvCxnSpPr>
        <p:spPr>
          <a:xfrm>
            <a:off x="296622" y="6641739"/>
            <a:ext cx="8407200" cy="0"/>
          </a:xfrm>
          <a:prstGeom prst="straightConnector1">
            <a:avLst/>
          </a:prstGeom>
          <a:noFill/>
          <a:ln w="9525" cap="flat" cmpd="sng">
            <a:solidFill>
              <a:schemeClr val="accent3">
                <a:alpha val="498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E88ADCF-D7D9-71B4-C2DE-EDCAB135A044}"/>
              </a:ext>
            </a:extLst>
          </p:cNvPr>
          <p:cNvSpPr/>
          <p:nvPr/>
        </p:nvSpPr>
        <p:spPr>
          <a:xfrm>
            <a:off x="0" y="0"/>
            <a:ext cx="615587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A90D1-778F-EBC3-55F2-84F86EE47861}"/>
              </a:ext>
            </a:extLst>
          </p:cNvPr>
          <p:cNvSpPr txBox="1"/>
          <p:nvPr/>
        </p:nvSpPr>
        <p:spPr>
          <a:xfrm>
            <a:off x="826606" y="2348186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Cautious</a:t>
            </a:r>
            <a:endParaRPr lang="en-GB" sz="4400" b="1" i="1" kern="0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75976-73F4-5F7E-9690-5267C30ECEE7}"/>
              </a:ext>
            </a:extLst>
          </p:cNvPr>
          <p:cNvSpPr txBox="1"/>
          <p:nvPr/>
        </p:nvSpPr>
        <p:spPr>
          <a:xfrm>
            <a:off x="430366" y="753108"/>
            <a:ext cx="5291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AUTOMATIC</a:t>
            </a:r>
          </a:p>
          <a:p>
            <a:pPr algn="ctr"/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BEHAVIOUR</a:t>
            </a:r>
            <a:endParaRPr lang="en-GB" sz="3600" b="1" i="1" kern="0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4369A-5C54-5D15-3C9D-898D588B6321}"/>
              </a:ext>
            </a:extLst>
          </p:cNvPr>
          <p:cNvSpPr txBox="1"/>
          <p:nvPr/>
        </p:nvSpPr>
        <p:spPr>
          <a:xfrm>
            <a:off x="6474124" y="753108"/>
            <a:ext cx="5291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INTENTIONAL BEHAVIOUR</a:t>
            </a:r>
            <a:endParaRPr lang="en-GB" sz="3600" b="1" i="1" kern="0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05A2B9-50DC-9B57-D4A4-297CA7759567}"/>
              </a:ext>
            </a:extLst>
          </p:cNvPr>
          <p:cNvSpPr txBox="1"/>
          <p:nvPr/>
        </p:nvSpPr>
        <p:spPr>
          <a:xfrm>
            <a:off x="3069771" y="1441659"/>
            <a:ext cx="616566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solidFill>
                  <a:srgbClr val="FF9933"/>
                </a:solidFill>
              </a:rPr>
              <a:t>→</a:t>
            </a:r>
            <a:endParaRPr lang="en-GB" sz="13800" dirty="0">
              <a:solidFill>
                <a:srgbClr val="FF99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C635A-C089-6C4E-2359-FFEFA14478A6}"/>
              </a:ext>
            </a:extLst>
          </p:cNvPr>
          <p:cNvSpPr txBox="1"/>
          <p:nvPr/>
        </p:nvSpPr>
        <p:spPr>
          <a:xfrm>
            <a:off x="835314" y="3219043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Defensive</a:t>
            </a:r>
            <a:endParaRPr lang="en-GB" sz="4400" b="1" i="1" kern="0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50854-03C2-0DFB-A242-1733BDDD4F9C}"/>
              </a:ext>
            </a:extLst>
          </p:cNvPr>
          <p:cNvSpPr txBox="1"/>
          <p:nvPr/>
        </p:nvSpPr>
        <p:spPr>
          <a:xfrm>
            <a:off x="848376" y="4133444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Risk-averse</a:t>
            </a:r>
            <a:endParaRPr lang="en-GB" sz="4400" b="1" i="1" kern="0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CB3D1-F143-E18F-B722-42196ED70FF7}"/>
              </a:ext>
            </a:extLst>
          </p:cNvPr>
          <p:cNvSpPr txBox="1"/>
          <p:nvPr/>
        </p:nvSpPr>
        <p:spPr>
          <a:xfrm>
            <a:off x="835313" y="4969469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Default thinking</a:t>
            </a:r>
            <a:endParaRPr lang="en-GB" sz="4400" b="1" i="1" kern="0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3F6F4-E525-4A85-62B8-405D79F815EA}"/>
              </a:ext>
            </a:extLst>
          </p:cNvPr>
          <p:cNvSpPr txBox="1"/>
          <p:nvPr/>
        </p:nvSpPr>
        <p:spPr>
          <a:xfrm>
            <a:off x="818251" y="5707886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Avoid mistakes</a:t>
            </a:r>
            <a:endParaRPr lang="en-GB" sz="4400" b="1" i="1" kern="0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BE8EE7-D322-25B4-441D-823A156A1AB4}"/>
              </a:ext>
            </a:extLst>
          </p:cNvPr>
          <p:cNvSpPr txBox="1"/>
          <p:nvPr/>
        </p:nvSpPr>
        <p:spPr>
          <a:xfrm>
            <a:off x="3078479" y="2286392"/>
            <a:ext cx="616566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solidFill>
                  <a:srgbClr val="FF9933"/>
                </a:solidFill>
              </a:rPr>
              <a:t>→</a:t>
            </a:r>
            <a:endParaRPr lang="en-GB" sz="13800" dirty="0">
              <a:solidFill>
                <a:srgbClr val="FF993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9603C-1E56-8D84-F9ED-1A74F5163ED9}"/>
              </a:ext>
            </a:extLst>
          </p:cNvPr>
          <p:cNvSpPr txBox="1"/>
          <p:nvPr/>
        </p:nvSpPr>
        <p:spPr>
          <a:xfrm>
            <a:off x="3078478" y="3226920"/>
            <a:ext cx="616566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solidFill>
                  <a:srgbClr val="FF9933"/>
                </a:solidFill>
              </a:rPr>
              <a:t>→</a:t>
            </a:r>
            <a:endParaRPr lang="en-GB" sz="13800" dirty="0">
              <a:solidFill>
                <a:srgbClr val="FF99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8C30E2-2BC7-E54D-491C-F7366227B0DB}"/>
              </a:ext>
            </a:extLst>
          </p:cNvPr>
          <p:cNvSpPr txBox="1"/>
          <p:nvPr/>
        </p:nvSpPr>
        <p:spPr>
          <a:xfrm>
            <a:off x="3078478" y="4062941"/>
            <a:ext cx="616566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solidFill>
                  <a:srgbClr val="FF9933"/>
                </a:solidFill>
              </a:rPr>
              <a:t>→</a:t>
            </a:r>
            <a:endParaRPr lang="en-GB" sz="13800" dirty="0">
              <a:solidFill>
                <a:srgbClr val="FF993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691D5-5A5A-B0A7-7E86-32C110C7D1C3}"/>
              </a:ext>
            </a:extLst>
          </p:cNvPr>
          <p:cNvSpPr txBox="1"/>
          <p:nvPr/>
        </p:nvSpPr>
        <p:spPr>
          <a:xfrm>
            <a:off x="3065423" y="4869242"/>
            <a:ext cx="616566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solidFill>
                  <a:srgbClr val="FF9933"/>
                </a:solidFill>
              </a:rPr>
              <a:t>→</a:t>
            </a:r>
            <a:endParaRPr lang="en-GB" sz="13800" dirty="0">
              <a:solidFill>
                <a:srgbClr val="FF993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2111D3-74BB-AA12-DA28-ED9F887F3823}"/>
              </a:ext>
            </a:extLst>
          </p:cNvPr>
          <p:cNvSpPr txBox="1"/>
          <p:nvPr/>
        </p:nvSpPr>
        <p:spPr>
          <a:xfrm>
            <a:off x="6935684" y="2343830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Curious</a:t>
            </a:r>
            <a:endParaRPr lang="en-GB" sz="4400" b="1" i="1" kern="0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53B16-DF85-BFB5-231E-2C2884A8D113}"/>
              </a:ext>
            </a:extLst>
          </p:cNvPr>
          <p:cNvSpPr txBox="1"/>
          <p:nvPr/>
        </p:nvSpPr>
        <p:spPr>
          <a:xfrm>
            <a:off x="6944392" y="3214687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Open</a:t>
            </a:r>
            <a:endParaRPr lang="en-GB" sz="4400" b="1" i="1" kern="0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7395F8-8BDA-745C-087A-C9408FF85DB5}"/>
              </a:ext>
            </a:extLst>
          </p:cNvPr>
          <p:cNvSpPr txBox="1"/>
          <p:nvPr/>
        </p:nvSpPr>
        <p:spPr>
          <a:xfrm>
            <a:off x="6957454" y="4129088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Calculated risk</a:t>
            </a:r>
            <a:endParaRPr lang="en-GB" sz="4400" b="1" i="1" kern="0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716505-E718-ED0C-3BEA-6BF1BE05A51C}"/>
              </a:ext>
            </a:extLst>
          </p:cNvPr>
          <p:cNvSpPr txBox="1"/>
          <p:nvPr/>
        </p:nvSpPr>
        <p:spPr>
          <a:xfrm>
            <a:off x="6944391" y="4965113"/>
            <a:ext cx="458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Adaptive thinking</a:t>
            </a:r>
            <a:endParaRPr lang="en-GB" sz="4400" b="1" i="1" kern="0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881E4C-15CA-9FE5-7966-0238F347946D}"/>
              </a:ext>
            </a:extLst>
          </p:cNvPr>
          <p:cNvSpPr txBox="1"/>
          <p:nvPr/>
        </p:nvSpPr>
        <p:spPr>
          <a:xfrm>
            <a:off x="6927328" y="5703530"/>
            <a:ext cx="4968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Move things forward</a:t>
            </a:r>
            <a:endParaRPr lang="en-GB" sz="4400" b="1" i="1" kern="0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</p:txBody>
      </p:sp>
      <p:pic>
        <p:nvPicPr>
          <p:cNvPr id="2" name="Picture 1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7B8DA4DF-7A37-E16E-B3C5-C703D9F9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7E2D4E-DD09-4F58-6477-A3B84578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7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6FD123C0-C37D-A623-A857-BE2D471718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0116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0514"/>
            </a:gs>
            <a:gs pos="32000">
              <a:srgbClr val="004158"/>
            </a:gs>
            <a:gs pos="100000">
              <a:srgbClr val="030514"/>
            </a:gs>
          </a:gsLst>
          <a:lin ang="10800025" scaled="0"/>
        </a:gradFill>
        <a:effectLst/>
      </p:bgPr>
    </p:bg>
    <p:spTree>
      <p:nvGrpSpPr>
        <p:cNvPr id="1" name="Shape 1324">
          <a:extLst>
            <a:ext uri="{FF2B5EF4-FFF2-40B4-BE49-F238E27FC236}">
              <a16:creationId xmlns:a16="http://schemas.microsoft.com/office/drawing/2014/main" id="{660AFD9E-40EF-3E7B-2801-007A3B53F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3a1c3bae2a4_0_96">
            <a:extLst>
              <a:ext uri="{FF2B5EF4-FFF2-40B4-BE49-F238E27FC236}">
                <a16:creationId xmlns:a16="http://schemas.microsoft.com/office/drawing/2014/main" id="{D88B6E05-2816-36AC-AF14-A52B1E50C146}"/>
              </a:ext>
            </a:extLst>
          </p:cNvPr>
          <p:cNvSpPr txBox="1"/>
          <p:nvPr/>
        </p:nvSpPr>
        <p:spPr>
          <a:xfrm>
            <a:off x="8925520" y="6518629"/>
            <a:ext cx="339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00"/>
              <a:buFont typeface="Calibri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2025 by The Power Within Training. All rights reserved.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26" name="Google Shape;1326;g3a1c3bae2a4_0_96">
            <a:extLst>
              <a:ext uri="{FF2B5EF4-FFF2-40B4-BE49-F238E27FC236}">
                <a16:creationId xmlns:a16="http://schemas.microsoft.com/office/drawing/2014/main" id="{AB77ED2B-FE6F-7D9D-212E-31B1595E0952}"/>
              </a:ext>
            </a:extLst>
          </p:cNvPr>
          <p:cNvCxnSpPr/>
          <p:nvPr/>
        </p:nvCxnSpPr>
        <p:spPr>
          <a:xfrm>
            <a:off x="296622" y="6641739"/>
            <a:ext cx="8407200" cy="0"/>
          </a:xfrm>
          <a:prstGeom prst="straightConnector1">
            <a:avLst/>
          </a:prstGeom>
          <a:noFill/>
          <a:ln w="9525" cap="flat" cmpd="sng">
            <a:solidFill>
              <a:schemeClr val="accent3">
                <a:alpha val="498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63E48E-DCD3-01AD-D4F7-D8D09B57F6D3}"/>
              </a:ext>
            </a:extLst>
          </p:cNvPr>
          <p:cNvSpPr txBox="1"/>
          <p:nvPr/>
        </p:nvSpPr>
        <p:spPr>
          <a:xfrm>
            <a:off x="779139" y="2551837"/>
            <a:ext cx="10944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Not more capability.</a:t>
            </a:r>
          </a:p>
          <a:p>
            <a:r>
              <a:rPr lang="en-US" sz="3600" dirty="0">
                <a:solidFill>
                  <a:schemeClr val="bg1"/>
                </a:solidFill>
              </a:rPr>
              <a:t>Not more experience.</a:t>
            </a:r>
          </a:p>
          <a:p>
            <a:r>
              <a:rPr lang="en-US" sz="3600" dirty="0">
                <a:solidFill>
                  <a:schemeClr val="bg1"/>
                </a:solidFill>
              </a:rPr>
              <a:t>But a different leadership capability under pressure.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729D7D-5A23-9379-1A3A-95B601799CB4}"/>
              </a:ext>
            </a:extLst>
          </p:cNvPr>
          <p:cNvSpPr txBox="1"/>
          <p:nvPr/>
        </p:nvSpPr>
        <p:spPr>
          <a:xfrm>
            <a:off x="3382048" y="1060884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So what actually helps?</a:t>
            </a:r>
            <a:endParaRPr lang="en-GB" sz="3200" i="1" kern="0" dirty="0">
              <a:solidFill>
                <a:srgbClr val="FF9933"/>
              </a:solidFill>
              <a:latin typeface="Aptos" panose="020B0004020202020204" pitchFamily="34" charset="0"/>
              <a:cs typeface="Arial"/>
            </a:endParaRPr>
          </a:p>
        </p:txBody>
      </p:sp>
      <p:pic>
        <p:nvPicPr>
          <p:cNvPr id="3" name="Picture 2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FDA5552F-5CB3-D62F-9C03-D03E50171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82615F-8EA7-5678-2AF9-48329EFE9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5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FB8CF0BD-E524-996E-5AAB-4CF64A0DCC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21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ss with words on it&#10;&#10;AI-generated content may be incorrect.">
            <a:extLst>
              <a:ext uri="{FF2B5EF4-FFF2-40B4-BE49-F238E27FC236}">
                <a16:creationId xmlns:a16="http://schemas.microsoft.com/office/drawing/2014/main" id="{2341B54B-5F57-21B6-8958-6FB15579D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b="7641"/>
          <a:stretch>
            <a:fillRect/>
          </a:stretch>
        </p:blipFill>
        <p:spPr>
          <a:xfrm>
            <a:off x="-274721" y="0"/>
            <a:ext cx="1246672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9CF7A8-E84C-7120-21A9-B59A20539F01}"/>
              </a:ext>
            </a:extLst>
          </p:cNvPr>
          <p:cNvSpPr/>
          <p:nvPr/>
        </p:nvSpPr>
        <p:spPr>
          <a:xfrm>
            <a:off x="-274721" y="3429000"/>
            <a:ext cx="12466721" cy="3429000"/>
          </a:xfrm>
          <a:prstGeom prst="rect">
            <a:avLst/>
          </a:prstGeom>
          <a:gradFill>
            <a:gsLst>
              <a:gs pos="0">
                <a:srgbClr val="002836">
                  <a:alpha val="0"/>
                </a:srgbClr>
              </a:gs>
              <a:gs pos="31000">
                <a:srgbClr val="002836">
                  <a:alpha val="67000"/>
                </a:srgbClr>
              </a:gs>
              <a:gs pos="69000">
                <a:srgbClr val="002836">
                  <a:alpha val="82000"/>
                </a:srgbClr>
              </a:gs>
              <a:gs pos="100000">
                <a:srgbClr val="0028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664B0-82AB-0699-B079-CC87AFF0F22D}"/>
              </a:ext>
            </a:extLst>
          </p:cNvPr>
          <p:cNvSpPr txBox="1"/>
          <p:nvPr/>
        </p:nvSpPr>
        <p:spPr>
          <a:xfrm>
            <a:off x="529387" y="4944169"/>
            <a:ext cx="10371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</a:rPr>
              <a:t>Motivational Intelligence is the capability to manage your thinking under pressure… so that your </a:t>
            </a:r>
            <a:r>
              <a:rPr lang="en-US" sz="3600" dirty="0" err="1">
                <a:solidFill>
                  <a:schemeClr val="bg1"/>
                </a:solidFill>
              </a:rPr>
              <a:t>behaviour</a:t>
            </a:r>
            <a:r>
              <a:rPr lang="en-US" sz="3600" dirty="0">
                <a:solidFill>
                  <a:schemeClr val="bg1"/>
                </a:solidFill>
              </a:rPr>
              <a:t> stays intentional rather than automatic.</a:t>
            </a:r>
            <a:endParaRPr lang="en-GB" sz="360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pic>
        <p:nvPicPr>
          <p:cNvPr id="8" name="Picture 7" descr="A picture containing logo, symbol, graphics&#10;&#10;Description automatically generated">
            <a:extLst>
              <a:ext uri="{FF2B5EF4-FFF2-40B4-BE49-F238E27FC236}">
                <a16:creationId xmlns:a16="http://schemas.microsoft.com/office/drawing/2014/main" id="{B51172C7-4D5D-740E-BF6A-95D9DB004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75"/>
            <a:ext cx="572986" cy="67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84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03B50"/>
            </a:gs>
            <a:gs pos="0">
              <a:srgbClr val="030514"/>
            </a:gs>
            <a:gs pos="100000">
              <a:srgbClr val="030514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88B71-DF67-C1E7-7401-3C3F00E32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7408DEF2-F375-0058-337C-DDF3F7688C85}"/>
              </a:ext>
            </a:extLst>
          </p:cNvPr>
          <p:cNvSpPr txBox="1"/>
          <p:nvPr/>
        </p:nvSpPr>
        <p:spPr>
          <a:xfrm>
            <a:off x="8925520" y="6518629"/>
            <a:ext cx="3395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9933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2025 by The Power Within Training. All rights reserved.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06BA964-12DA-E177-B141-44BD1647B76B}"/>
              </a:ext>
            </a:extLst>
          </p:cNvPr>
          <p:cNvCxnSpPr>
            <a:cxnSpLocks/>
          </p:cNvCxnSpPr>
          <p:nvPr/>
        </p:nvCxnSpPr>
        <p:spPr>
          <a:xfrm>
            <a:off x="296622" y="6641739"/>
            <a:ext cx="8407078" cy="0"/>
          </a:xfrm>
          <a:prstGeom prst="line">
            <a:avLst/>
          </a:prstGeom>
          <a:ln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7" descr="Pen with solid fill">
            <a:extLst>
              <a:ext uri="{FF2B5EF4-FFF2-40B4-BE49-F238E27FC236}">
                <a16:creationId xmlns:a16="http://schemas.microsoft.com/office/drawing/2014/main" id="{3C89B534-7240-F8F6-C6FA-8591E2D61D8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2140" y="-1521710"/>
            <a:ext cx="112010" cy="11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ollage of people in different poses&#10;&#10;AI-generated content may be incorrect.">
            <a:extLst>
              <a:ext uri="{FF2B5EF4-FFF2-40B4-BE49-F238E27FC236}">
                <a16:creationId xmlns:a16="http://schemas.microsoft.com/office/drawing/2014/main" id="{261CC98C-4DB9-E6FE-58BB-E33120C92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r="35388"/>
          <a:stretch>
            <a:fillRect/>
          </a:stretch>
        </p:blipFill>
        <p:spPr>
          <a:xfrm>
            <a:off x="926827" y="1006260"/>
            <a:ext cx="2884601" cy="4845479"/>
          </a:xfrm>
          <a:prstGeom prst="rect">
            <a:avLst/>
          </a:prstGeom>
          <a:effectLst>
            <a:glow rad="762000">
              <a:schemeClr val="accent1">
                <a:alpha val="50000"/>
              </a:schemeClr>
            </a:glow>
            <a:softEdge rad="127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5723D4-6A8F-EDC7-0A2B-024CA89CC077}"/>
              </a:ext>
            </a:extLst>
          </p:cNvPr>
          <p:cNvSpPr txBox="1"/>
          <p:nvPr/>
        </p:nvSpPr>
        <p:spPr>
          <a:xfrm>
            <a:off x="4694333" y="2896001"/>
            <a:ext cx="559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Speak up when stakes are high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SemiBold" panose="020B00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78A27-36F6-2D92-8F8A-04CEB0BA9E56}"/>
              </a:ext>
            </a:extLst>
          </p:cNvPr>
          <p:cNvSpPr txBox="1"/>
          <p:nvPr/>
        </p:nvSpPr>
        <p:spPr>
          <a:xfrm>
            <a:off x="4694333" y="3679782"/>
            <a:ext cx="3799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Stay steady in challenge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SemiBold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F5E30-FF0E-523A-F6EA-6058942E2D2E}"/>
              </a:ext>
            </a:extLst>
          </p:cNvPr>
          <p:cNvSpPr txBox="1"/>
          <p:nvPr/>
        </p:nvSpPr>
        <p:spPr>
          <a:xfrm>
            <a:off x="4694333" y="2145648"/>
            <a:ext cx="657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Be seen as leadership-ready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SemiBold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79FE7-AE2A-5DCD-CC58-C5D9C3306813}"/>
              </a:ext>
            </a:extLst>
          </p:cNvPr>
          <p:cNvSpPr txBox="1"/>
          <p:nvPr/>
        </p:nvSpPr>
        <p:spPr>
          <a:xfrm>
            <a:off x="4694333" y="4332138"/>
            <a:ext cx="621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Make decisions without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 second-guessing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SemiBold" panose="020B00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7ABF4-7335-CC48-3BCE-69EA18BF4E76}"/>
              </a:ext>
            </a:extLst>
          </p:cNvPr>
          <p:cNvSpPr txBox="1"/>
          <p:nvPr/>
        </p:nvSpPr>
        <p:spPr>
          <a:xfrm>
            <a:off x="4500161" y="1177201"/>
            <a:ext cx="2976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MQ helps you:</a:t>
            </a:r>
            <a:endParaRPr lang="en-GB" sz="3200" b="1" i="1" kern="0" dirty="0">
              <a:solidFill>
                <a:srgbClr val="FF9933"/>
              </a:solidFill>
              <a:latin typeface="Aptos" panose="020B0004020202020204" pitchFamily="34" charset="0"/>
              <a:cs typeface="Arial"/>
            </a:endParaRPr>
          </a:p>
        </p:txBody>
      </p:sp>
      <p:pic>
        <p:nvPicPr>
          <p:cNvPr id="9" name="Picture 8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980E752C-088F-0F37-33B4-7F9E3DE2C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A3066-5DED-AB62-2695-4BF9E50A4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11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7559F2AE-16BC-4CB6-B75B-581ABA2FE3B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072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B2F3E"/>
            </a:gs>
            <a:gs pos="0">
              <a:srgbClr val="030514"/>
            </a:gs>
            <a:gs pos="100000">
              <a:srgbClr val="030514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613351-F64C-026D-714E-BA1B255A8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20BA0A7-52D1-E7A8-1C4B-27901CBFB155}"/>
              </a:ext>
            </a:extLst>
          </p:cNvPr>
          <p:cNvSpPr txBox="1"/>
          <p:nvPr/>
        </p:nvSpPr>
        <p:spPr>
          <a:xfrm>
            <a:off x="8925520" y="6518629"/>
            <a:ext cx="3395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9933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2025 by The Power Within Training. All rights reserved.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AE647F-DFB6-90F8-0818-BE9009BAD195}"/>
              </a:ext>
            </a:extLst>
          </p:cNvPr>
          <p:cNvCxnSpPr>
            <a:cxnSpLocks/>
          </p:cNvCxnSpPr>
          <p:nvPr/>
        </p:nvCxnSpPr>
        <p:spPr>
          <a:xfrm>
            <a:off x="296622" y="6641739"/>
            <a:ext cx="8407078" cy="0"/>
          </a:xfrm>
          <a:prstGeom prst="line">
            <a:avLst/>
          </a:prstGeom>
          <a:ln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563A2B-7410-244B-DF28-9A4C5E443322}"/>
              </a:ext>
            </a:extLst>
          </p:cNvPr>
          <p:cNvSpPr txBox="1"/>
          <p:nvPr/>
        </p:nvSpPr>
        <p:spPr>
          <a:xfrm>
            <a:off x="1969807" y="2828835"/>
            <a:ext cx="8252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B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PANEL DISCUSSION</a:t>
            </a:r>
          </a:p>
        </p:txBody>
      </p:sp>
      <p:pic>
        <p:nvPicPr>
          <p:cNvPr id="6" name="Picture 5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170A057A-7F47-BB55-3489-EC1C6516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BC653-D747-C758-27B7-0BDB09CE2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10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0D28D2B4-50A4-C4AC-400C-455DAD967C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902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B2F3E"/>
            </a:gs>
            <a:gs pos="0">
              <a:srgbClr val="030514"/>
            </a:gs>
            <a:gs pos="100000">
              <a:srgbClr val="030514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8591C-9AC5-EF6B-1E80-BA3023B74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A3237813-2A26-7073-D118-950811A7E1AD}"/>
              </a:ext>
            </a:extLst>
          </p:cNvPr>
          <p:cNvSpPr txBox="1"/>
          <p:nvPr/>
        </p:nvSpPr>
        <p:spPr>
          <a:xfrm>
            <a:off x="8925520" y="6518629"/>
            <a:ext cx="3395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9933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2025 by The Power Within Training. All rights reserved.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79FCCB-BA79-FA0C-495B-7F93947669DC}"/>
              </a:ext>
            </a:extLst>
          </p:cNvPr>
          <p:cNvCxnSpPr>
            <a:cxnSpLocks/>
          </p:cNvCxnSpPr>
          <p:nvPr/>
        </p:nvCxnSpPr>
        <p:spPr>
          <a:xfrm>
            <a:off x="296622" y="6641739"/>
            <a:ext cx="8407078" cy="0"/>
          </a:xfrm>
          <a:prstGeom prst="line">
            <a:avLst/>
          </a:prstGeom>
          <a:ln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2380FF-98D6-04B8-FC40-5A7F76036822}"/>
              </a:ext>
            </a:extLst>
          </p:cNvPr>
          <p:cNvSpPr txBox="1"/>
          <p:nvPr/>
        </p:nvSpPr>
        <p:spPr>
          <a:xfrm>
            <a:off x="1375212" y="2274838"/>
            <a:ext cx="9441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82B0"/>
              </a:buClr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What changes in how you show up – and how you’re seen –</a:t>
            </a:r>
          </a:p>
          <a:p>
            <a:pPr lvl="0" algn="ctr">
              <a:buClr>
                <a:srgbClr val="0082B0"/>
              </a:buClr>
              <a:defRPr/>
            </a:pPr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</a:rPr>
              <a:t>w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hen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th</a:t>
            </a:r>
            <a:r>
              <a:rPr lang="en-US" sz="4800" dirty="0">
                <a:solidFill>
                  <a:schemeClr val="bg1"/>
                </a:solidFill>
                <a:latin typeface="Aptos" panose="020B0004020202020204" pitchFamily="34" charset="0"/>
              </a:rPr>
              <a:t>e pressure is on?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Picture 5" descr="A black and white rectangular sign with blue text&#10;&#10;AI-generated content may be incorrect.">
            <a:extLst>
              <a:ext uri="{FF2B5EF4-FFF2-40B4-BE49-F238E27FC236}">
                <a16:creationId xmlns:a16="http://schemas.microsoft.com/office/drawing/2014/main" id="{09C1D968-E777-E1A8-97EF-5551DDF2A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6" y="157450"/>
            <a:ext cx="1802149" cy="571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8625D-BC9C-721A-C37C-C6B9394A5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6" y="141564"/>
            <a:ext cx="1244871" cy="700240"/>
          </a:xfrm>
          <a:prstGeom prst="rect">
            <a:avLst/>
          </a:prstGeom>
        </p:spPr>
      </p:pic>
      <p:pic>
        <p:nvPicPr>
          <p:cNvPr id="10" name="Google Shape;1002;p1" descr="A drawing of a face and a flower&#10;&#10;AI-generated content may be incorrect.">
            <a:extLst>
              <a:ext uri="{FF2B5EF4-FFF2-40B4-BE49-F238E27FC236}">
                <a16:creationId xmlns:a16="http://schemas.microsoft.com/office/drawing/2014/main" id="{F6B2D1AF-32AE-F9D4-44DD-C2DF760378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037" y="205865"/>
            <a:ext cx="668211" cy="635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786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Dior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25608C"/>
      </a:accent1>
      <a:accent2>
        <a:srgbClr val="088DB8"/>
      </a:accent2>
      <a:accent3>
        <a:srgbClr val="21ABC5"/>
      </a:accent3>
      <a:accent4>
        <a:srgbClr val="5AC7CA"/>
      </a:accent4>
      <a:accent5>
        <a:srgbClr val="85C0FB"/>
      </a:accent5>
      <a:accent6>
        <a:srgbClr val="60A3D7"/>
      </a:accent6>
      <a:hlink>
        <a:srgbClr val="0563C1"/>
      </a:hlink>
      <a:folHlink>
        <a:srgbClr val="954F72"/>
      </a:folHlink>
    </a:clrScheme>
    <a:fontScheme name="Custom 2">
      <a:majorFont>
        <a:latin typeface="Ubuntu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189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471">
      <a:dk1>
        <a:sysClr val="windowText" lastClr="000000"/>
      </a:dk1>
      <a:lt1>
        <a:sysClr val="window" lastClr="FFFFFF"/>
      </a:lt1>
      <a:dk2>
        <a:srgbClr val="004E68"/>
      </a:dk2>
      <a:lt2>
        <a:srgbClr val="E7E6E6"/>
      </a:lt2>
      <a:accent1>
        <a:srgbClr val="004E69"/>
      </a:accent1>
      <a:accent2>
        <a:srgbClr val="006990"/>
      </a:accent2>
      <a:accent3>
        <a:srgbClr val="FF9933"/>
      </a:accent3>
      <a:accent4>
        <a:srgbClr val="004E69"/>
      </a:accent4>
      <a:accent5>
        <a:srgbClr val="006990"/>
      </a:accent5>
      <a:accent6>
        <a:srgbClr val="FF9933"/>
      </a:accent6>
      <a:hlink>
        <a:srgbClr val="FF9933"/>
      </a:hlink>
      <a:folHlink>
        <a:srgbClr val="FF9933"/>
      </a:folHlink>
    </a:clrScheme>
    <a:fontScheme name="Custom 296">
      <a:majorFont>
        <a:latin typeface="Rubi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5_Office Theme">
  <a:themeElements>
    <a:clrScheme name="Custom 471">
      <a:dk1>
        <a:srgbClr val="000000"/>
      </a:dk1>
      <a:lt1>
        <a:srgbClr val="FFFFFF"/>
      </a:lt1>
      <a:dk2>
        <a:srgbClr val="004E68"/>
      </a:dk2>
      <a:lt2>
        <a:srgbClr val="E7E6E6"/>
      </a:lt2>
      <a:accent1>
        <a:srgbClr val="004E69"/>
      </a:accent1>
      <a:accent2>
        <a:srgbClr val="006990"/>
      </a:accent2>
      <a:accent3>
        <a:srgbClr val="FF9933"/>
      </a:accent3>
      <a:accent4>
        <a:srgbClr val="004E69"/>
      </a:accent4>
      <a:accent5>
        <a:srgbClr val="006990"/>
      </a:accent5>
      <a:accent6>
        <a:srgbClr val="FF9933"/>
      </a:accent6>
      <a:hlink>
        <a:srgbClr val="FF9933"/>
      </a:hlink>
      <a:folHlink>
        <a:srgbClr val="FF993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9C2AED8175BC4E9074B5E9E8588234" ma:contentTypeVersion="19" ma:contentTypeDescription="Create a new document." ma:contentTypeScope="" ma:versionID="8b88af8b5831ae5cf79d532c873db8d6">
  <xsd:schema xmlns:xsd="http://www.w3.org/2001/XMLSchema" xmlns:xs="http://www.w3.org/2001/XMLSchema" xmlns:p="http://schemas.microsoft.com/office/2006/metadata/properties" xmlns:ns2="137eaaae-ba65-4cc0-b425-376929cdb60b" xmlns:ns3="5313bdae-243f-41d0-af83-dac4b922c444" targetNamespace="http://schemas.microsoft.com/office/2006/metadata/properties" ma:root="true" ma:fieldsID="d17e13f9703105371e420fe69f571592" ns2:_="" ns3:_="">
    <xsd:import namespace="137eaaae-ba65-4cc0-b425-376929cdb60b"/>
    <xsd:import namespace="5313bdae-243f-41d0-af83-dac4b922c4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eaaae-ba65-4cc0-b425-376929cdb6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2501660-2b81-45d4-8cda-002f1e7bb9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3bdae-243f-41d0-af83-dac4b922c44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bec23a-c032-42af-88ca-7e4dc0daf2d2}" ma:internalName="TaxCatchAll" ma:showField="CatchAllData" ma:web="5313bdae-243f-41d0-af83-dac4b922c4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7eaaae-ba65-4cc0-b425-376929cdb60b">
      <Terms xmlns="http://schemas.microsoft.com/office/infopath/2007/PartnerControls"/>
    </lcf76f155ced4ddcb4097134ff3c332f>
    <TaxCatchAll xmlns="5313bdae-243f-41d0-af83-dac4b922c444" xsi:nil="true"/>
  </documentManagement>
</p:properties>
</file>

<file path=customXml/itemProps1.xml><?xml version="1.0" encoding="utf-8"?>
<ds:datastoreItem xmlns:ds="http://schemas.openxmlformats.org/officeDocument/2006/customXml" ds:itemID="{A35F9185-393E-484C-917D-BD5FD75683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894EB4-2F65-4986-9912-17395151DF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7eaaae-ba65-4cc0-b425-376929cdb60b"/>
    <ds:schemaRef ds:uri="5313bdae-243f-41d0-af83-dac4b922c4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D6E171-AB65-4644-9512-6027582A78B9}">
  <ds:schemaRefs>
    <ds:schemaRef ds:uri="http://purl.org/dc/terms/"/>
    <ds:schemaRef ds:uri="http://schemas.microsoft.com/office/2006/documentManagement/types"/>
    <ds:schemaRef ds:uri="5313bdae-243f-41d0-af83-dac4b922c444"/>
    <ds:schemaRef ds:uri="http://schemas.microsoft.com/office/infopath/2007/PartnerControls"/>
    <ds:schemaRef ds:uri="http://schemas.microsoft.com/office/2006/metadata/properties"/>
    <ds:schemaRef ds:uri="137eaaae-ba65-4cc0-b425-376929cdb60b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Microsoft Office PowerPoint</Application>
  <PresentationFormat>Widescreen</PresentationFormat>
  <Paragraphs>68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Aptos</vt:lpstr>
      <vt:lpstr>Aptos Display</vt:lpstr>
      <vt:lpstr>Aptos ExtraBold</vt:lpstr>
      <vt:lpstr>Aptos SemiBold</vt:lpstr>
      <vt:lpstr>Arial</vt:lpstr>
      <vt:lpstr>Calibri</vt:lpstr>
      <vt:lpstr>Lato</vt:lpstr>
      <vt:lpstr>Rubik</vt:lpstr>
      <vt:lpstr>Ubuntu</vt:lpstr>
      <vt:lpstr>Wingdings</vt:lpstr>
      <vt:lpstr>1_Office Theme</vt:lpstr>
      <vt:lpstr>2_Office Theme</vt:lpstr>
      <vt:lpstr>3_Office Theme</vt:lpstr>
      <vt:lpstr>5_Office Theme</vt:lpstr>
      <vt:lpstr>International Womens Day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rizki amiudin</dc:creator>
  <cp:lastModifiedBy>Nicky Thackray</cp:lastModifiedBy>
  <cp:revision>5</cp:revision>
  <dcterms:created xsi:type="dcterms:W3CDTF">2019-08-06T07:28:06Z</dcterms:created>
  <dcterms:modified xsi:type="dcterms:W3CDTF">2026-03-10T09:35:43Z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0x0101009F9C2AED8175BC4E9074B5E9E8588234</vt:lpwstr>
  </property>
  <property fmtid="{D5CDD505-2E9C-101B-9397-08002B2CF9AE}" pid="3" name="MediaServiceImageTags">
    <vt:lpwstr/>
  </property>
</Properties>
</file>